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7" r:id="rId3"/>
    <p:sldId id="260" r:id="rId4"/>
    <p:sldId id="26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 autoAdjust="0"/>
    <p:restoredTop sz="98872" autoAdjust="0"/>
  </p:normalViewPr>
  <p:slideViewPr>
    <p:cSldViewPr>
      <p:cViewPr varScale="1">
        <p:scale>
          <a:sx n="81" d="100"/>
          <a:sy n="81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floating period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</a:t>
            </a:r>
            <a:r>
              <a:rPr lang="en-US" smtClean="0">
                <a:solidFill>
                  <a:srgbClr val="898989"/>
                </a:solidFill>
              </a:rPr>
              <a:t>, HiSilicon, CATT,…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#86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- 26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Aug.,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</a:t>
            </a:r>
            <a:r>
              <a:rPr lang="en-US" altLang="zh-CN" sz="2400" smtClean="0"/>
              <a:t>: 7.2.2.3</a:t>
            </a:r>
            <a:endParaRPr lang="en-US" altLang="zh-CN" sz="2400" dirty="0" smtClean="0"/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R1-167922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r>
              <a:rPr lang="en-US" altLang="zh-CN" sz="2400" dirty="0" smtClean="0"/>
              <a:t>In Rel-12 D2D, a resource pool is (pre)configured on a per-cell basis.</a:t>
            </a:r>
          </a:p>
          <a:p>
            <a:r>
              <a:rPr lang="en-US" altLang="zh-CN" sz="2400" dirty="0" smtClean="0"/>
              <a:t>For V2V, messages from multiple vehicles are generated randomly. For packets generated approaching the end of a transmission period:</a:t>
            </a:r>
          </a:p>
          <a:p>
            <a:pPr lvl="1"/>
            <a:r>
              <a:rPr lang="en-US" altLang="zh-CN" sz="2000" b="1" dirty="0" smtClean="0"/>
              <a:t>Option 1</a:t>
            </a:r>
            <a:r>
              <a:rPr lang="en-US" altLang="zh-CN" sz="2000" dirty="0" smtClean="0"/>
              <a:t>: Squeeze them into the current period ==&gt; </a:t>
            </a:r>
            <a:r>
              <a:rPr lang="en-US" altLang="zh-CN" sz="2000" dirty="0" smtClean="0">
                <a:solidFill>
                  <a:srgbClr val="FF0000"/>
                </a:solidFill>
              </a:rPr>
              <a:t>potential collision</a:t>
            </a:r>
          </a:p>
          <a:p>
            <a:pPr lvl="1"/>
            <a:r>
              <a:rPr lang="en-US" altLang="zh-CN" sz="2000" b="1" dirty="0" smtClean="0"/>
              <a:t>Option 2</a:t>
            </a:r>
            <a:r>
              <a:rPr lang="en-US" altLang="zh-CN" sz="2000" dirty="0" smtClean="0"/>
              <a:t>: Wait and schedule transmission in the next period ==&gt; </a:t>
            </a:r>
            <a:r>
              <a:rPr lang="en-US" altLang="zh-CN" sz="2000" dirty="0" smtClean="0">
                <a:solidFill>
                  <a:srgbClr val="FF0000"/>
                </a:solidFill>
              </a:rPr>
              <a:t>latency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</p:txBody>
      </p:sp>
      <p:pic>
        <p:nvPicPr>
          <p:cNvPr id="5" name="Picture 2" descr="D:\工作相关\15 Drawing\LTE Assisted V2V\sensing\floating 1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850" y="3995737"/>
            <a:ext cx="8108950" cy="2100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37338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No cell-based periodicity is defined for SA and data resource pools at the system level for V2V.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UE starts its own period when a TB arrives (mode 2) or when instructed by the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(mode 1). </a:t>
            </a:r>
          </a:p>
          <a:p>
            <a:pPr marL="742950" lvl="2" indent="-342900"/>
            <a:r>
              <a:rPr lang="en-US" altLang="zh-CN" smtClean="0"/>
              <a:t>Note: UE </a:t>
            </a:r>
            <a:r>
              <a:rPr lang="en-US" altLang="zh-CN" dirty="0" smtClean="0"/>
              <a:t>is still constrained to transmit within its pools</a:t>
            </a:r>
          </a:p>
          <a:p>
            <a:pPr marL="342900" lvl="1" indent="-342900">
              <a:buFont typeface="Arial" charset="0"/>
              <a:buChar char="•"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573" y="388620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Mode 2: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1875" y="91440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Mode 1:</a:t>
            </a:r>
            <a:endParaRPr lang="zh-CN" altLang="en-US" dirty="0"/>
          </a:p>
        </p:txBody>
      </p:sp>
      <p:pic>
        <p:nvPicPr>
          <p:cNvPr id="1026" name="Picture 2" descr="D:\工作相关\15 Drawing\LTE Assisted V2V\sensing\floating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3825" y="4343400"/>
            <a:ext cx="7216775" cy="2084387"/>
          </a:xfrm>
          <a:prstGeom prst="rect">
            <a:avLst/>
          </a:prstGeom>
          <a:noFill/>
        </p:spPr>
      </p:pic>
      <p:pic>
        <p:nvPicPr>
          <p:cNvPr id="1028" name="Picture 4" descr="D:\工作相关\15 Drawing\LTE Assisted V2V\sensing\floating mode 1.e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" y="1573213"/>
            <a:ext cx="8102600" cy="2084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10997</TotalTime>
  <Words>145</Words>
  <Application>Microsoft Office PowerPoint</Application>
  <PresentationFormat>全屏显示(4:3)</PresentationFormat>
  <Paragraphs>24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floating period</vt:lpstr>
      <vt:lpstr>Background</vt:lpstr>
      <vt:lpstr>Proposal</vt:lpstr>
      <vt:lpstr>Example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Yi Shi (Richard)</cp:lastModifiedBy>
  <cp:revision>564</cp:revision>
  <dcterms:created xsi:type="dcterms:W3CDTF">2016-02-10T21:48:49Z</dcterms:created>
  <dcterms:modified xsi:type="dcterms:W3CDTF">2016-08-22T09:31:15Z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(3)mj+xqYm/gKfNf3/oyBrm4wtffEzw3itYfVMAXhghBqMhyDROXLNEfoA/ZDsDWC6BVm+bjlJQ
Zv9rAtx+nMeHTOOtZXwXlbUfpAiDpwAsT6xGBmILdGKXtOM8zjnWPGpOTPKsKeerhmprBvOI
QK9hI+qeKQqkX3CwDoDAKi1xxf5WXdHgBmzUrp2JbntBJ7DQXX7DVpGAnQBu6XXOFD+5nUFy
FldlEPXsxuMmhN0kCY</vt:lpwstr>
  </property>
  <property fmtid="{D5CDD505-2E9C-101B-9397-08002B2CF9AE}" pid="3" name="_2015_ms_pID_7253431">
    <vt:lpwstr>kT3kqH/3BCgTVLUozy1YoNafhRfhGknl6Mv0p7LOw1jbYD0vTwwFtG
sUr6mi071DC50XNIPLsgGrR6jw6TvDBk4sIXbYGLZ4l82ryYISHC6XOYsuYCkz4gla86glNw
DNZOOgLTieqEpslNEioNyU5pqNDf8j5b8+sKpS55e/1MrmSw9VwOA4VUfT/+8bHyqy0ISITk
Sx3UHTmUXakZ+KPXmwLBdPhGr490vV9BQgg0</vt:lpwstr>
  </property>
  <property fmtid="{D5CDD505-2E9C-101B-9397-08002B2CF9AE}" pid="4" name="_2015_ms_pID_7253432">
    <vt:lpwstr>+HeX1EncFnIDhX/nt98TiL5+XM0aM4Vb50O4
RkkeQLU0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1471849391</vt:lpwstr>
  </property>
</Properties>
</file>