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 varScale="1">
        <p:scale>
          <a:sx n="64" d="100"/>
          <a:sy n="64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CBE1-3FE4-4888-9178-291CF4809965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F3E7B-865E-474B-8558-8D665767E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7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 smtClean="0"/>
              <a:t>UL gaps for NB-IoT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HiSilicon, Sony, Ericsson,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Vodafone, ZTE, Nubia Technology,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sz="2800" dirty="0" smtClean="0">
                <a:solidFill>
                  <a:schemeClr val="tx1"/>
                </a:solidFill>
              </a:rPr>
              <a:t>, u-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blox</a:t>
            </a:r>
            <a:r>
              <a:rPr lang="en-US" altLang="zh-CN" sz="2800" dirty="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smtClean="0"/>
              <a:t>R1-165985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2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 X = 256 </a:t>
            </a:r>
            <a:r>
              <a:rPr lang="en-US" dirty="0" err="1" smtClean="0"/>
              <a:t>ms</a:t>
            </a:r>
            <a:r>
              <a:rPr lang="en-US" dirty="0" smtClean="0"/>
              <a:t>, and Y = 40 </a:t>
            </a:r>
            <a:r>
              <a:rPr lang="en-US" dirty="0" err="1" smtClean="0"/>
              <a:t>ms</a:t>
            </a:r>
            <a:r>
              <a:rPr lang="en-US" dirty="0" smtClean="0"/>
              <a:t> in 36.211.</a:t>
            </a:r>
          </a:p>
          <a:p>
            <a:r>
              <a:rPr lang="en-US" dirty="0" smtClean="0"/>
              <a:t>RAN1 agrees:</a:t>
            </a:r>
          </a:p>
          <a:p>
            <a:pPr lvl="1"/>
            <a:r>
              <a:rPr lang="en-US" dirty="0" smtClean="0"/>
              <a:t>No UE capability signaling in NB-IoT for UL gaps</a:t>
            </a:r>
          </a:p>
          <a:p>
            <a:pPr lvl="1"/>
            <a:r>
              <a:rPr lang="en-US" dirty="0" smtClean="0"/>
              <a:t>No eNB signaling in NB-IoT for UL gaps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5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79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ＭＳ Ｐゴシック</vt:lpstr>
      <vt:lpstr>宋体</vt:lpstr>
      <vt:lpstr>Arial</vt:lpstr>
      <vt:lpstr>Calibri</vt:lpstr>
      <vt:lpstr>Office ​​テーマ</vt:lpstr>
      <vt:lpstr>WF on UL gaps for NB-IoT</vt:lpstr>
      <vt:lpstr>Proposals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Ericsson</dc:creator>
  <cp:lastModifiedBy>Huawei4</cp:lastModifiedBy>
  <cp:revision>65</cp:revision>
  <dcterms:created xsi:type="dcterms:W3CDTF">2016-03-07T07:58:57Z</dcterms:created>
  <dcterms:modified xsi:type="dcterms:W3CDTF">2016-05-27T00:16:48Z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(3)6taXn47Rx5WHQmeG2e6UmMSWfI0U+KKki5yV1hxWWB1PkN/TWDo3g0FQdw5Imv4tKsGEazPy
NAC+K6yr5gJEZsMpWLc5GGnRWtEx2tFKpEHmcmZMUuYgW0iIrSW/n54pU/M2kVFrij5elK6F
IN77BTuC+nFVmkIc+BfKZuYzZVE5UiYEzlNTO59jATcFIm1uyu7APNkKPEtM0nCDjdpbMuli
foV0qdhQfxSFydwngD</vt:lpwstr>
  </property>
  <property fmtid="{D5CDD505-2E9C-101B-9397-08002B2CF9AE}" pid="3" name="_2015_ms_pID_7253431">
    <vt:lpwstr>KX3DhR+Q/yND58MAMR29cednlOKWZJl08BbqCAZM7qavlPeIV21+WX
r5ir/ClNdxX5UijiWPfubjNaAsPifjf+tlnm+YjhvNpORfEptDjX5ZezzEnT4ZUv5ioiNeh0
2pAcGAmZzaMzAF/NNBIJU35QjjjIkzeJqPy0cOBw5T9WEeIsIm8alIxTJS8hbIE36VsNCQWY
aC9loKBsL9aEIWLGUIu1JQPMKvPBuPorwxT/</vt:lpwstr>
  </property>
  <property fmtid="{D5CDD505-2E9C-101B-9397-08002B2CF9AE}" pid="4" name="_2015_ms_pID_7253432">
    <vt:lpwstr>ng==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1464308183</vt:lpwstr>
  </property>
</Properties>
</file>