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7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NR UL MIMO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Intel, NTT DoCoMo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dirty="0">
                <a:solidFill>
                  <a:srgbClr val="000000"/>
                </a:solidFill>
                <a:latin typeface="+mn-lt"/>
                <a:ea typeface="+mn-ea"/>
              </a:rPr>
              <a:t>165586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7.1.6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471720"/>
          </a:xfrm>
        </p:spPr>
        <p:txBody>
          <a:bodyPr/>
          <a:lstStyle/>
          <a:p>
            <a:r>
              <a:rPr lang="en-US" altLang="zh-CN" dirty="0" smtClean="0"/>
              <a:t>In R1-163884, R1-163885 and email discussion [84b-13], number of antenna elements at TRP/UE is agreed:</a:t>
            </a:r>
          </a:p>
          <a:p>
            <a:pPr lvl="1"/>
            <a:r>
              <a:rPr lang="en-US" altLang="zh-CN" dirty="0" smtClean="0"/>
              <a:t>@700MHz: up to 64 @TRP and up to 4 @UE</a:t>
            </a:r>
          </a:p>
          <a:p>
            <a:pPr lvl="1"/>
            <a:r>
              <a:rPr lang="en-US" altLang="zh-CN" dirty="0" smtClean="0"/>
              <a:t>@4GHz: up to 256 @TRP and up to 8 @UE</a:t>
            </a:r>
          </a:p>
          <a:p>
            <a:pPr lvl="1"/>
            <a:r>
              <a:rPr lang="en-US" altLang="zh-CN" dirty="0" smtClean="0"/>
              <a:t>@30GHz: up to 256 @TRP and up to 32 @UE</a:t>
            </a:r>
          </a:p>
          <a:p>
            <a:pPr lvl="1"/>
            <a:r>
              <a:rPr lang="en-US" altLang="zh-CN" dirty="0" smtClean="0"/>
              <a:t>@70GHz</a:t>
            </a:r>
            <a:r>
              <a:rPr lang="en-US" altLang="zh-CN" dirty="0"/>
              <a:t>: up to </a:t>
            </a:r>
            <a:r>
              <a:rPr lang="en-US" altLang="zh-CN" dirty="0" smtClean="0"/>
              <a:t>1024 </a:t>
            </a:r>
            <a:r>
              <a:rPr lang="en-US" altLang="zh-CN" dirty="0"/>
              <a:t>@TRP and up to 32 @UE</a:t>
            </a:r>
          </a:p>
          <a:p>
            <a:r>
              <a:rPr lang="en-US" altLang="zh-CN" dirty="0" smtClean="0"/>
              <a:t>With larger number of antenna elements @TRP at all NR bands and new UE hybrid antennas @UE, this WF tries to summarize companies’ views with regard to NR UL MIMO </a:t>
            </a:r>
            <a:r>
              <a:rPr lang="en-US" altLang="zh-CN" dirty="0" smtClean="0"/>
              <a:t>design</a:t>
            </a:r>
          </a:p>
          <a:p>
            <a:r>
              <a:rPr lang="en-US" altLang="zh-CN" dirty="0" smtClean="0"/>
              <a:t>In order to fully reap the gain of large number of antennas in NR system, UL MIMO needs to be enhanced compared to LTE UL MIMO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NR UL </a:t>
            </a:r>
            <a:r>
              <a:rPr lang="en-US" altLang="zh-CN" dirty="0" smtClean="0"/>
              <a:t>MIMO technologies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6278642"/>
          </a:xfrm>
        </p:spPr>
        <p:txBody>
          <a:bodyPr/>
          <a:lstStyle/>
          <a:p>
            <a:r>
              <a:rPr lang="en-US" altLang="zh-CN" dirty="0" smtClean="0"/>
              <a:t>The following techniques are studied for NR UL MIMO</a:t>
            </a:r>
          </a:p>
          <a:p>
            <a:pPr lvl="1"/>
            <a:r>
              <a:rPr lang="en-US" altLang="zh-CN" dirty="0" smtClean="0"/>
              <a:t>Uplink transmission/reception schemes</a:t>
            </a:r>
          </a:p>
          <a:p>
            <a:pPr lvl="2"/>
            <a:r>
              <a:rPr lang="en-US" altLang="zh-CN" dirty="0"/>
              <a:t>Spatial </a:t>
            </a:r>
            <a:r>
              <a:rPr lang="en-US" altLang="zh-CN" dirty="0" smtClean="0"/>
              <a:t>multiplexing</a:t>
            </a:r>
          </a:p>
          <a:p>
            <a:pPr lvl="3"/>
            <a:r>
              <a:rPr lang="en-US" altLang="zh-CN" dirty="0"/>
              <a:t>Non reciprocity based UL MIMO (e.g. PMI based) 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Reciprocity </a:t>
            </a:r>
            <a:r>
              <a:rPr lang="en-US" altLang="zh-CN" dirty="0"/>
              <a:t>based UL </a:t>
            </a:r>
            <a:r>
              <a:rPr lang="en-US" altLang="zh-CN" dirty="0" smtClean="0"/>
              <a:t>MIMO</a:t>
            </a:r>
            <a:endParaRPr lang="en-US" altLang="zh-CN" dirty="0"/>
          </a:p>
          <a:p>
            <a:pPr lvl="3"/>
            <a:r>
              <a:rPr lang="en-US" altLang="zh-CN" dirty="0" smtClean="0"/>
              <a:t>@&gt;</a:t>
            </a:r>
            <a:r>
              <a:rPr lang="en-US" altLang="zh-CN" dirty="0"/>
              <a:t>6GHz, 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UL analog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management</a:t>
            </a:r>
          </a:p>
          <a:p>
            <a:pPr lvl="4"/>
            <a:r>
              <a:rPr lang="en-US" altLang="zh-CN" dirty="0" smtClean="0"/>
              <a:t>Multi point spatial multiplexing</a:t>
            </a:r>
            <a:endParaRPr lang="en-US" altLang="zh-CN" dirty="0"/>
          </a:p>
          <a:p>
            <a:pPr lvl="2"/>
            <a:r>
              <a:rPr lang="en-US" altLang="zh-CN" dirty="0"/>
              <a:t>Spatial diversity</a:t>
            </a:r>
          </a:p>
          <a:p>
            <a:pPr lvl="3"/>
            <a:r>
              <a:rPr lang="en-US" altLang="zh-CN" dirty="0" smtClean="0"/>
              <a:t>open </a:t>
            </a:r>
            <a:r>
              <a:rPr lang="en-US" altLang="zh-CN" dirty="0"/>
              <a:t>loop and semi-open </a:t>
            </a:r>
            <a:r>
              <a:rPr lang="en-US" altLang="zh-CN" dirty="0" smtClean="0"/>
              <a:t>loop UL MIMO</a:t>
            </a:r>
            <a:endParaRPr lang="en-US" altLang="zh-CN" dirty="0"/>
          </a:p>
          <a:p>
            <a:pPr lvl="3"/>
            <a:r>
              <a:rPr lang="en-US" altLang="zh-CN" dirty="0"/>
              <a:t>Uplink antenna </a:t>
            </a:r>
            <a:r>
              <a:rPr lang="en-US" altLang="zh-CN" dirty="0" smtClean="0"/>
              <a:t>/ panel switching</a:t>
            </a:r>
            <a:endParaRPr lang="en-US" altLang="zh-CN" dirty="0"/>
          </a:p>
          <a:p>
            <a:pPr lvl="3"/>
            <a:r>
              <a:rPr lang="en-US" altLang="zh-CN" dirty="0"/>
              <a:t>Multi point reception</a:t>
            </a:r>
          </a:p>
          <a:p>
            <a:pPr lvl="3"/>
            <a:r>
              <a:rPr lang="en-US" altLang="zh-CN" dirty="0"/>
              <a:t>@&gt;</a:t>
            </a:r>
            <a:r>
              <a:rPr lang="en-US" altLang="zh-CN" dirty="0" smtClean="0"/>
              <a:t>6GHz</a:t>
            </a:r>
            <a:endParaRPr lang="en-US" altLang="zh-CN" dirty="0"/>
          </a:p>
          <a:p>
            <a:pPr lvl="4"/>
            <a:r>
              <a:rPr lang="en-US" altLang="zh-CN" dirty="0"/>
              <a:t>Multi panel spatial diversity</a:t>
            </a:r>
          </a:p>
          <a:p>
            <a:pPr lvl="1"/>
            <a:r>
              <a:rPr lang="en-US" altLang="zh-CN" dirty="0" smtClean="0"/>
              <a:t>SRS/DMRS design for UL MIMO</a:t>
            </a:r>
          </a:p>
          <a:p>
            <a:pPr lvl="1"/>
            <a:r>
              <a:rPr lang="en-US" altLang="zh-CN" dirty="0" smtClean="0"/>
              <a:t>UL power/timing control</a:t>
            </a:r>
          </a:p>
          <a:p>
            <a:pPr lvl="1"/>
            <a:r>
              <a:rPr lang="en-US" altLang="zh-CN" dirty="0" smtClean="0"/>
              <a:t>UL control channel</a:t>
            </a:r>
          </a:p>
          <a:p>
            <a:pPr lvl="1"/>
            <a:r>
              <a:rPr lang="en-US" altLang="zh-CN" dirty="0" smtClean="0"/>
              <a:t>Other techniques are not precluded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042090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10209</TotalTime>
  <Words>250</Words>
  <Application>Microsoft Office PowerPoint</Application>
  <PresentationFormat>On-screen Show (4:3)</PresentationFormat>
  <Paragraphs>34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NR UL MIMO</vt:lpstr>
      <vt:lpstr>Background</vt:lpstr>
      <vt:lpstr>NR UL MIMO technologies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857</cp:revision>
  <cp:lastPrinted>2016-02-02T02:05:25Z</cp:lastPrinted>
  <dcterms:created xsi:type="dcterms:W3CDTF">2008-05-20T02:15:22Z</dcterms:created>
  <dcterms:modified xsi:type="dcterms:W3CDTF">2016-05-24T10:37:45Z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99f243e6-07f0-44d6-8e5e-89f7f9a3516f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2016-05-24 10:37:45Z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