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60" r:id="rId5"/>
    <p:sldMasterId id="2147483685" r:id="rId6"/>
    <p:sldMasterId id="2147483687" r:id="rId7"/>
    <p:sldMasterId id="2147483692" r:id="rId8"/>
    <p:sldMasterId id="2147483706" r:id="rId9"/>
    <p:sldMasterId id="2147483712" r:id="rId10"/>
  </p:sldMasterIdLst>
  <p:notesMasterIdLst>
    <p:notesMasterId r:id="rId16"/>
  </p:notesMasterIdLst>
  <p:sldIdLst>
    <p:sldId id="734" r:id="rId11"/>
    <p:sldId id="713" r:id="rId12"/>
    <p:sldId id="729" r:id="rId13"/>
    <p:sldId id="736" r:id="rId14"/>
    <p:sldId id="733" r:id="rId15"/>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0000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67" autoAdjust="0"/>
    <p:restoredTop sz="50000" autoAdjust="0"/>
  </p:normalViewPr>
  <p:slideViewPr>
    <p:cSldViewPr>
      <p:cViewPr varScale="1">
        <p:scale>
          <a:sx n="109" d="100"/>
          <a:sy n="109" d="100"/>
        </p:scale>
        <p:origin x="102" y="684"/>
      </p:cViewPr>
      <p:guideLst>
        <p:guide orient="horz" pos="1620"/>
        <p:guide pos="2880"/>
      </p:guideLst>
    </p:cSldViewPr>
  </p:slideViewPr>
  <p:outlineViewPr>
    <p:cViewPr>
      <p:scale>
        <a:sx n="33" d="100"/>
        <a:sy n="33" d="100"/>
      </p:scale>
      <p:origin x="0" y="678"/>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5" Type="http://schemas.openxmlformats.org/officeDocument/2006/relationships/slideMaster" Target="slideMasters/slideMaster2.xml"/><Relationship Id="rId15" Type="http://schemas.openxmlformats.org/officeDocument/2006/relationships/slide" Target="slides/slide5.xml"/><Relationship Id="rId10" Type="http://schemas.openxmlformats.org/officeDocument/2006/relationships/slideMaster" Target="slideMasters/slideMaster7.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wrap="square" lIns="96661" tIns="48331" rIns="96661" bIns="48331" numCol="1" anchor="t" anchorCtr="0" compatLnSpc="1">
            <a:prstTxWarp prst="textNoShape">
              <a:avLst/>
            </a:prstTxWarp>
          </a:bodyPr>
          <a:lstStyle>
            <a:lvl1pPr>
              <a:defRPr sz="1300">
                <a:latin typeface="Arial" charset="0"/>
              </a:defRPr>
            </a:lvl1pPr>
          </a:lstStyle>
          <a:p>
            <a:pPr>
              <a:defRPr/>
            </a:pPr>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wrap="square" lIns="96661" tIns="48331" rIns="96661" bIns="48331" numCol="1" anchor="t" anchorCtr="0" compatLnSpc="1">
            <a:prstTxWarp prst="textNoShape">
              <a:avLst/>
            </a:prstTxWarp>
          </a:bodyPr>
          <a:lstStyle>
            <a:lvl1pPr algn="r">
              <a:defRPr sz="1300">
                <a:latin typeface="Arial" charset="0"/>
              </a:defRPr>
            </a:lvl1pPr>
          </a:lstStyle>
          <a:p>
            <a:pPr>
              <a:defRPr/>
            </a:pPr>
            <a:fld id="{CDE2F40A-296D-4EDA-9C62-C0F040896ED4}" type="datetimeFigureOut">
              <a:rPr lang="en-US"/>
              <a:pPr>
                <a:defRPr/>
              </a:pPr>
              <a:t>5/12/2016</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pPr lvl="0"/>
            <a:endParaRPr lang="en-US" noProof="0" dirty="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wrap="square" lIns="96661" tIns="48331" rIns="96661" bIns="48331" numCol="1" anchor="b" anchorCtr="0" compatLnSpc="1">
            <a:prstTxWarp prst="textNoShape">
              <a:avLst/>
            </a:prstTxWarp>
          </a:bodyPr>
          <a:lstStyle>
            <a:lvl1pPr>
              <a:defRPr sz="1300">
                <a:latin typeface="Arial" charset="0"/>
              </a:defRPr>
            </a:lvl1pPr>
          </a:lstStyle>
          <a:p>
            <a:pPr>
              <a:defRPr/>
            </a:pPr>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wrap="square" lIns="96661" tIns="48331" rIns="96661" bIns="48331" numCol="1" anchor="b" anchorCtr="0" compatLnSpc="1">
            <a:prstTxWarp prst="textNoShape">
              <a:avLst/>
            </a:prstTxWarp>
          </a:bodyPr>
          <a:lstStyle>
            <a:lvl1pPr algn="r">
              <a:defRPr sz="1300">
                <a:latin typeface="Arial" charset="0"/>
              </a:defRPr>
            </a:lvl1pPr>
          </a:lstStyle>
          <a:p>
            <a:pPr>
              <a:defRPr/>
            </a:pPr>
            <a:fld id="{FDEEFA30-D78D-4936-8823-9BB0E189AA59}" type="slidenum">
              <a:rPr lang="en-US"/>
              <a:pPr>
                <a:defRPr/>
              </a:pPr>
              <a:t>‹#›</a:t>
            </a:fld>
            <a:endParaRPr lang="en-US" dirty="0"/>
          </a:p>
        </p:txBody>
      </p:sp>
    </p:spTree>
    <p:extLst>
      <p:ext uri="{BB962C8B-B14F-4D97-AF65-F5344CB8AC3E}">
        <p14:creationId xmlns:p14="http://schemas.microsoft.com/office/powerpoint/2010/main" val="28593231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ndParaRPr>
          </a:p>
        </p:txBody>
      </p:sp>
    </p:spTree>
    <p:extLst>
      <p:ext uri="{BB962C8B-B14F-4D97-AF65-F5344CB8AC3E}">
        <p14:creationId xmlns:p14="http://schemas.microsoft.com/office/powerpoint/2010/main" val="1080527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1800"/>
            </a:lvl1pPr>
          </a:lstStyle>
          <a:p>
            <a:r>
              <a:rPr lang="en-US"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okia Blue Plain">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7245822" y="304709"/>
            <a:ext cx="1492189" cy="247051"/>
          </a:xfrm>
          <a:prstGeom prst="rect">
            <a:avLst/>
          </a:prstGeom>
        </p:spPr>
      </p:pic>
      <p:sp>
        <p:nvSpPr>
          <p:cNvPr id="5" name="Text Placeholder 4"/>
          <p:cNvSpPr>
            <a:spLocks noGrp="1"/>
          </p:cNvSpPr>
          <p:nvPr>
            <p:ph type="body" sz="quarter" idx="10" hasCustomPrompt="1"/>
          </p:nvPr>
        </p:nvSpPr>
        <p:spPr>
          <a:xfrm>
            <a:off x="422363" y="563044"/>
            <a:ext cx="8244000" cy="2253600"/>
          </a:xfrm>
        </p:spPr>
        <p:txBody>
          <a:bodyPr/>
          <a:lstStyle>
            <a:lvl1pPr marL="0" indent="0">
              <a:buNone/>
              <a:defRPr sz="6600">
                <a:solidFill>
                  <a:schemeClr val="bg1"/>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sp>
        <p:nvSpPr>
          <p:cNvPr id="7" name="Text Placeholder 7"/>
          <p:cNvSpPr>
            <a:spLocks noGrp="1"/>
          </p:cNvSpPr>
          <p:nvPr>
            <p:ph type="body" sz="quarter" idx="13"/>
          </p:nvPr>
        </p:nvSpPr>
        <p:spPr>
          <a:xfrm>
            <a:off x="422276" y="2659314"/>
            <a:ext cx="8243887" cy="1697037"/>
          </a:xfrm>
        </p:spPr>
        <p:txBody>
          <a:bodyPr/>
          <a:lstStyle/>
          <a:p>
            <a:pPr marL="0" lvl="0" indent="0" eaLnBrk="1" hangingPunct="1">
              <a:buFont typeface="Arial" pitchFamily="34" charset="0"/>
              <a:buNone/>
              <a:defRPr/>
            </a:pPr>
            <a:r>
              <a:rPr lang="en-US" sz="1800" smtClean="0"/>
              <a:t>Click to edit Master text styles</a:t>
            </a:r>
          </a:p>
          <a:p>
            <a:pPr marL="0" lvl="1" indent="0" eaLnBrk="1" hangingPunct="1">
              <a:buFont typeface="Arial" pitchFamily="34" charset="0"/>
              <a:buNone/>
              <a:defRPr/>
            </a:pPr>
            <a:r>
              <a:rPr lang="en-US" sz="1800" smtClean="0"/>
              <a:t>Second level</a:t>
            </a:r>
          </a:p>
          <a:p>
            <a:pPr marL="0" lvl="2" indent="0" eaLnBrk="1" hangingPunct="1">
              <a:buFont typeface="Arial" pitchFamily="34" charset="0"/>
              <a:buNone/>
              <a:defRPr/>
            </a:pPr>
            <a:r>
              <a:rPr lang="en-US" sz="1800" smtClean="0"/>
              <a:t>Third level</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220" y="39903"/>
            <a:ext cx="1567485" cy="660474"/>
          </a:xfrm>
          <a:prstGeom prst="rect">
            <a:avLst/>
          </a:prstGeom>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smtClean="0"/>
              <a:t>Click to edit Master text styles</a:t>
            </a:r>
          </a:p>
          <a:p>
            <a:pPr lvl="1"/>
            <a:r>
              <a:rPr lang="en-US" smtClean="0"/>
              <a:t>Second level</a:t>
            </a:r>
          </a:p>
          <a:p>
            <a:pPr lvl="2"/>
            <a:r>
              <a:rPr lang="en-US" smtClean="0"/>
              <a:t>Third level</a:t>
            </a:r>
          </a:p>
        </p:txBody>
      </p:sp>
      <p:sp>
        <p:nvSpPr>
          <p:cNvPr id="4" name="Footer Placeholder 3"/>
          <p:cNvSpPr>
            <a:spLocks noGrp="1"/>
          </p:cNvSpPr>
          <p:nvPr>
            <p:ph type="ftr" sz="quarter" idx="11"/>
          </p:nvPr>
        </p:nvSpPr>
        <p:spPr>
          <a:xfrm>
            <a:off x="432000" y="4789425"/>
            <a:ext cx="5047200" cy="122400"/>
          </a:xfrm>
          <a:prstGeom prst="rect">
            <a:avLst/>
          </a:prstGeom>
        </p:spPr>
        <p:txBody>
          <a:bodyPr/>
          <a:lstStyle/>
          <a:p>
            <a:pPr>
              <a:defRPr/>
            </a:pPr>
            <a:endParaRPr lang="en-US" dirty="0">
              <a:solidFill>
                <a:srgbClr val="124191"/>
              </a:solidFill>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3" name="Footer Placeholder 2"/>
          <p:cNvSpPr>
            <a:spLocks noGrp="1"/>
          </p:cNvSpPr>
          <p:nvPr>
            <p:ph type="ftr" sz="quarter" idx="10"/>
          </p:nvPr>
        </p:nvSpPr>
        <p:spPr>
          <a:xfrm>
            <a:off x="432000" y="4789425"/>
            <a:ext cx="5047200" cy="122400"/>
          </a:xfrm>
          <a:prstGeom prst="rect">
            <a:avLst/>
          </a:prstGeom>
        </p:spPr>
        <p:txBody>
          <a:bodyPr/>
          <a:lstStyle/>
          <a:p>
            <a:pPr>
              <a:defRPr/>
            </a:pPr>
            <a:endParaRPr lang="en-US" dirty="0">
              <a:solidFill>
                <a:srgbClr val="124191"/>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sp>
        <p:nvSpPr>
          <p:cNvPr id="4" name="Footer Placeholder 3"/>
          <p:cNvSpPr>
            <a:spLocks noGrp="1"/>
          </p:cNvSpPr>
          <p:nvPr>
            <p:ph type="ftr" sz="quarter" idx="10"/>
          </p:nvPr>
        </p:nvSpPr>
        <p:spPr>
          <a:xfrm>
            <a:off x="432000" y="4789425"/>
            <a:ext cx="5047200" cy="122400"/>
          </a:xfrm>
          <a:prstGeom prst="rect">
            <a:avLst/>
          </a:prstGeom>
        </p:spPr>
        <p:txBody>
          <a:bodyPr/>
          <a:lstStyle/>
          <a:p>
            <a:pPr>
              <a:defRPr/>
            </a:pPr>
            <a:endParaRPr lang="en-US" dirty="0">
              <a:solidFill>
                <a:srgbClr val="124191"/>
              </a:solidFill>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defRPr>
                <a:solidFill>
                  <a:srgbClr val="00206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normAutofit/>
          </a:bodyPr>
          <a:lstStyle>
            <a:lvl1pPr marL="0" indent="0" algn="ctr">
              <a:buNone/>
              <a:defRPr sz="2800">
                <a:solidFill>
                  <a:srgbClr val="00206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8229600" cy="571500"/>
          </a:xfrm>
        </p:spPr>
        <p:txBody>
          <a:bodyPr>
            <a:normAutofit/>
          </a:bodyPr>
          <a:lstStyle/>
          <a:p>
            <a:r>
              <a:rPr lang="en-US" dirty="0" smtClean="0"/>
              <a:t>Click to edit Master title style</a:t>
            </a:r>
            <a:endParaRPr lang="en-US" dirty="0"/>
          </a:p>
        </p:txBody>
      </p:sp>
      <p:sp>
        <p:nvSpPr>
          <p:cNvPr id="3" name="Content Placeholder 2"/>
          <p:cNvSpPr>
            <a:spLocks noGrp="1"/>
          </p:cNvSpPr>
          <p:nvPr>
            <p:ph idx="1"/>
          </p:nvPr>
        </p:nvSpPr>
        <p:spPr>
          <a:xfrm>
            <a:off x="457200" y="800101"/>
            <a:ext cx="8229600" cy="3794522"/>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6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8229600" cy="5715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800101"/>
            <a:ext cx="4038600" cy="3794522"/>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00101"/>
            <a:ext cx="4038600" cy="3794522"/>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8229600" cy="5715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800100"/>
            <a:ext cx="4040188" cy="36552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257301"/>
            <a:ext cx="4040188" cy="3337322"/>
          </a:xfrm>
        </p:spPr>
        <p:txBody>
          <a:bodyPr>
            <a:normAutofit/>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800100"/>
            <a:ext cx="4041775" cy="36552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257301"/>
            <a:ext cx="4041775" cy="3337322"/>
          </a:xfrm>
        </p:spPr>
        <p:txBody>
          <a:bodyPr>
            <a:normAutofit/>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8229600" cy="594122"/>
          </a:xfrm>
        </p:spPr>
        <p:txBody>
          <a:bodyPr/>
          <a:lstStyle/>
          <a:p>
            <a:r>
              <a:rPr lang="en-US" dirty="0" smtClean="0"/>
              <a:t>Click to edit Master title style</a:t>
            </a:r>
            <a:endParaRPr lang="en-US" dirty="0"/>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18120" y="4713528"/>
            <a:ext cx="632066" cy="273844"/>
          </a:xfrm>
          <a:prstGeom prst="rect">
            <a:avLst/>
          </a:prstGeom>
        </p:spPr>
        <p:txBody>
          <a:bodyPr/>
          <a:lstStyle/>
          <a:p>
            <a:fld id="{CB69B7E1-5121-DB45-9E32-B75E98CC42EE}" type="datetime1">
              <a:rPr lang="en-US" smtClean="0"/>
              <a:pPr/>
              <a:t>5/12/2016</a:t>
            </a:fld>
            <a:endParaRPr lang="en-US" dirty="0"/>
          </a:p>
        </p:txBody>
      </p:sp>
      <p:sp>
        <p:nvSpPr>
          <p:cNvPr id="5" name="Footer Placeholder 4"/>
          <p:cNvSpPr>
            <a:spLocks noGrp="1"/>
          </p:cNvSpPr>
          <p:nvPr>
            <p:ph type="ftr" sz="quarter" idx="11"/>
          </p:nvPr>
        </p:nvSpPr>
        <p:spPr>
          <a:xfrm>
            <a:off x="1253400" y="4713528"/>
            <a:ext cx="3176945" cy="273844"/>
          </a:xfrm>
          <a:prstGeom prst="rect">
            <a:avLst/>
          </a:prstGeom>
        </p:spPr>
        <p:txBody>
          <a:bodyPr/>
          <a:lstStyle/>
          <a:p>
            <a:r>
              <a:rPr lang="en-US" dirty="0" smtClean="0"/>
              <a:t>Document ID / v. 0.1 / Life cycle status / Dept. / Author</a:t>
            </a:r>
            <a:endParaRPr lang="en-US" dirty="0"/>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smtClean="0"/>
              <a:t>Click to edit Master text styles</a:t>
            </a:r>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Nokia Blue Plain">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7245822" y="304709"/>
            <a:ext cx="1492189" cy="247051"/>
          </a:xfrm>
          <a:prstGeom prst="rect">
            <a:avLst/>
          </a:prstGeom>
        </p:spPr>
      </p:pic>
      <p:sp>
        <p:nvSpPr>
          <p:cNvPr id="5" name="Text Placeholder 4"/>
          <p:cNvSpPr>
            <a:spLocks noGrp="1"/>
          </p:cNvSpPr>
          <p:nvPr>
            <p:ph type="body" sz="quarter" idx="10" hasCustomPrompt="1"/>
          </p:nvPr>
        </p:nvSpPr>
        <p:spPr>
          <a:xfrm>
            <a:off x="422363" y="563044"/>
            <a:ext cx="8244000" cy="2253600"/>
          </a:xfrm>
        </p:spPr>
        <p:txBody>
          <a:bodyPr/>
          <a:lstStyle>
            <a:lvl1pPr marL="0" indent="0">
              <a:buNone/>
              <a:defRPr sz="6600">
                <a:solidFill>
                  <a:schemeClr val="bg1"/>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sp>
        <p:nvSpPr>
          <p:cNvPr id="7" name="Text Placeholder 7"/>
          <p:cNvSpPr>
            <a:spLocks noGrp="1"/>
          </p:cNvSpPr>
          <p:nvPr>
            <p:ph type="body" sz="quarter" idx="13"/>
          </p:nvPr>
        </p:nvSpPr>
        <p:spPr>
          <a:xfrm>
            <a:off x="422276" y="2659314"/>
            <a:ext cx="8243887" cy="1697037"/>
          </a:xfrm>
        </p:spPr>
        <p:txBody>
          <a:bodyPr/>
          <a:lstStyle/>
          <a:p>
            <a:pPr marL="0" lvl="0" indent="0" eaLnBrk="1" hangingPunct="1">
              <a:buFont typeface="Arial" pitchFamily="34" charset="0"/>
              <a:buNone/>
              <a:defRPr/>
            </a:pPr>
            <a:r>
              <a:rPr lang="en-US" sz="1800" smtClean="0"/>
              <a:t>Click to edit Master text styles</a:t>
            </a:r>
          </a:p>
          <a:p>
            <a:pPr marL="0" lvl="1" indent="0" eaLnBrk="1" hangingPunct="1">
              <a:buFont typeface="Arial" pitchFamily="34" charset="0"/>
              <a:buNone/>
              <a:defRPr/>
            </a:pPr>
            <a:r>
              <a:rPr lang="en-US" sz="1800" smtClean="0"/>
              <a:t>Second level</a:t>
            </a:r>
          </a:p>
          <a:p>
            <a:pPr marL="0" lvl="2" indent="0" eaLnBrk="1" hangingPunct="1">
              <a:buFont typeface="Arial" pitchFamily="34" charset="0"/>
              <a:buNone/>
              <a:defRPr/>
            </a:pPr>
            <a:r>
              <a:rPr lang="en-US" sz="1800" smtClean="0"/>
              <a:t>Third level</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220" y="39903"/>
            <a:ext cx="1567485" cy="660474"/>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빈페이지(기본)">
    <p:spTree>
      <p:nvGrpSpPr>
        <p:cNvPr id="1" name=""/>
        <p:cNvGrpSpPr/>
        <p:nvPr/>
      </p:nvGrpSpPr>
      <p:grpSpPr>
        <a:xfrm>
          <a:off x="0" y="0"/>
          <a:ext cx="0" cy="0"/>
          <a:chOff x="0" y="0"/>
          <a:chExt cx="0" cy="0"/>
        </a:xfrm>
      </p:grpSpPr>
      <p:sp>
        <p:nvSpPr>
          <p:cNvPr id="30" name="직사각형 29"/>
          <p:cNvSpPr/>
          <p:nvPr userDrawn="1"/>
        </p:nvSpPr>
        <p:spPr>
          <a:xfrm>
            <a:off x="3" y="1"/>
            <a:ext cx="9142547" cy="216551"/>
          </a:xfrm>
          <a:prstGeom prst="rect">
            <a:avLst/>
          </a:prstGeom>
          <a:solidFill>
            <a:srgbClr val="0051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ko-KR" altLang="en-US" spc="0" baseline="0">
              <a:solidFill>
                <a:prstClr val="white"/>
              </a:solidFill>
              <a:latin typeface="Calibri" panose="020F0502020204030204" pitchFamily="34" charset="0"/>
              <a:ea typeface="맑은 고딕" panose="020B0503020000020004" pitchFamily="50" charset="-127"/>
            </a:endParaRPr>
          </a:p>
        </p:txBody>
      </p:sp>
      <p:sp>
        <p:nvSpPr>
          <p:cNvPr id="23" name="직사각형 22"/>
          <p:cNvSpPr/>
          <p:nvPr userDrawn="1"/>
        </p:nvSpPr>
        <p:spPr>
          <a:xfrm>
            <a:off x="1" y="5007751"/>
            <a:ext cx="9144000" cy="135344"/>
          </a:xfrm>
          <a:prstGeom prst="rect">
            <a:avLst/>
          </a:prstGeom>
          <a:solidFill>
            <a:srgbClr val="0096C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ko-KR" altLang="en-US" spc="0" baseline="0">
              <a:solidFill>
                <a:prstClr val="white"/>
              </a:solidFill>
              <a:latin typeface="Calibri" panose="020F0502020204030204" pitchFamily="34" charset="0"/>
              <a:ea typeface="맑은 고딕" panose="020B0503020000020004" pitchFamily="50" charset="-127"/>
            </a:endParaRPr>
          </a:p>
        </p:txBody>
      </p:sp>
      <p:sp>
        <p:nvSpPr>
          <p:cNvPr id="24" name="직사각형 23"/>
          <p:cNvSpPr/>
          <p:nvPr userDrawn="1"/>
        </p:nvSpPr>
        <p:spPr>
          <a:xfrm>
            <a:off x="1" y="216551"/>
            <a:ext cx="9144000" cy="40603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ko-KR" altLang="en-US" spc="0" baseline="0">
              <a:solidFill>
                <a:prstClr val="white"/>
              </a:solidFill>
              <a:latin typeface="Calibri" panose="020F0502020204030204" pitchFamily="34" charset="0"/>
              <a:ea typeface="맑은 고딕" panose="020B0503020000020004" pitchFamily="50" charset="-127"/>
            </a:endParaRPr>
          </a:p>
        </p:txBody>
      </p:sp>
      <p:sp>
        <p:nvSpPr>
          <p:cNvPr id="25" name="제목 개체 틀 1"/>
          <p:cNvSpPr>
            <a:spLocks noGrp="1"/>
          </p:cNvSpPr>
          <p:nvPr>
            <p:ph type="title" hasCustomPrompt="1"/>
          </p:nvPr>
        </p:nvSpPr>
        <p:spPr>
          <a:xfrm>
            <a:off x="1" y="216551"/>
            <a:ext cx="9144000" cy="406034"/>
          </a:xfrm>
          <a:prstGeom prst="rect">
            <a:avLst/>
          </a:prstGeom>
        </p:spPr>
        <p:txBody>
          <a:bodyPr vert="horz" lIns="107989" tIns="0" rIns="35996" bIns="0" rtlCol="0" anchor="ctr">
            <a:noAutofit/>
          </a:bodyPr>
          <a:lstStyle>
            <a:lvl1pPr>
              <a:defRPr sz="1800" baseline="0"/>
            </a:lvl1pPr>
          </a:lstStyle>
          <a:p>
            <a:r>
              <a:rPr lang="ko-KR" altLang="en-US" dirty="0" smtClean="0"/>
              <a:t>제목 </a:t>
            </a:r>
            <a:r>
              <a:rPr lang="en-US" altLang="ko-KR" dirty="0" smtClean="0"/>
              <a:t>: </a:t>
            </a:r>
            <a:r>
              <a:rPr lang="ko-KR" altLang="en-US" dirty="0" smtClean="0"/>
              <a:t>맑은고딕</a:t>
            </a:r>
            <a:r>
              <a:rPr lang="en-US" altLang="ko-KR" dirty="0" smtClean="0"/>
              <a:t>/Calibri, 24pt, Bold</a:t>
            </a:r>
            <a:endParaRPr lang="ko-KR" altLang="en-US" dirty="0"/>
          </a:p>
        </p:txBody>
      </p:sp>
      <p:sp>
        <p:nvSpPr>
          <p:cNvPr id="27" name="바닥글 개체 틀 4"/>
          <p:cNvSpPr>
            <a:spLocks noGrp="1"/>
          </p:cNvSpPr>
          <p:nvPr>
            <p:ph type="ftr" sz="quarter" idx="3"/>
          </p:nvPr>
        </p:nvSpPr>
        <p:spPr>
          <a:xfrm>
            <a:off x="31341" y="5017717"/>
            <a:ext cx="1780937" cy="115416"/>
          </a:xfrm>
          <a:prstGeom prst="rect">
            <a:avLst/>
          </a:prstGeom>
        </p:spPr>
        <p:txBody>
          <a:bodyPr vert="horz" wrap="none" lIns="0" tIns="0" rIns="0" bIns="0" rtlCol="0" anchor="ctr">
            <a:spAutoFit/>
          </a:bodyPr>
          <a:lstStyle>
            <a:lvl1pPr algn="ctr">
              <a:defRPr lang="ko-KR" altLang="en-US" sz="600" b="1" kern="1200" spc="0" baseline="0" dirty="0" smtClean="0">
                <a:ln>
                  <a:solidFill>
                    <a:schemeClr val="accent1">
                      <a:alpha val="0"/>
                    </a:schemeClr>
                  </a:solidFill>
                </a:ln>
                <a:solidFill>
                  <a:schemeClr val="accent5">
                    <a:lumMod val="40000"/>
                    <a:lumOff val="60000"/>
                  </a:schemeClr>
                </a:solidFill>
                <a:latin typeface="Calibri" panose="020F0502020204030204" pitchFamily="34" charset="0"/>
                <a:ea typeface="맑은 고딕" pitchFamily="50" charset="-127"/>
                <a:cs typeface="Calibri" pitchFamily="34" charset="0"/>
              </a:defRPr>
            </a:lvl1pPr>
          </a:lstStyle>
          <a:p>
            <a:pPr algn="l">
              <a:lnSpc>
                <a:spcPct val="125000"/>
              </a:lnSpc>
            </a:pPr>
            <a:r>
              <a:rPr lang="de-DE" dirty="0" smtClean="0"/>
              <a:t>Ⓒ </a:t>
            </a:r>
            <a:r>
              <a:rPr lang="de-DE" altLang="ko-KR" dirty="0" smtClean="0"/>
              <a:t>Samsung DMC R&amp;D Communications Research Team</a:t>
            </a:r>
            <a:endParaRPr lang="de-DE" altLang="ko-KR" dirty="0"/>
          </a:p>
        </p:txBody>
      </p:sp>
      <p:sp>
        <p:nvSpPr>
          <p:cNvPr id="28" name="슬라이드 번호 개체 틀 5"/>
          <p:cNvSpPr>
            <a:spLocks noGrp="1"/>
          </p:cNvSpPr>
          <p:nvPr>
            <p:ph type="sldNum" sz="quarter" idx="4"/>
          </p:nvPr>
        </p:nvSpPr>
        <p:spPr>
          <a:xfrm>
            <a:off x="8838689" y="5017715"/>
            <a:ext cx="266098" cy="115416"/>
          </a:xfrm>
          <a:prstGeom prst="rect">
            <a:avLst/>
          </a:prstGeom>
        </p:spPr>
        <p:txBody>
          <a:bodyPr vert="horz" wrap="none" lIns="0" tIns="0" rIns="0" bIns="0" rtlCol="0" anchor="ctr">
            <a:spAutoFit/>
          </a:bodyPr>
          <a:lstStyle>
            <a:lvl1pPr algn="r">
              <a:defRPr lang="ko-KR" altLang="en-US" sz="750" b="1" kern="1200" spc="0" baseline="0" smtClean="0">
                <a:ln>
                  <a:solidFill>
                    <a:schemeClr val="accent1">
                      <a:alpha val="0"/>
                    </a:schemeClr>
                  </a:solidFill>
                </a:ln>
                <a:solidFill>
                  <a:schemeClr val="bg1"/>
                </a:solidFill>
                <a:latin typeface="Calibri" panose="020F0502020204030204" pitchFamily="34" charset="0"/>
                <a:ea typeface="맑은 고딕" pitchFamily="50" charset="-127"/>
                <a:cs typeface="Calibri" pitchFamily="34" charset="0"/>
              </a:defRPr>
            </a:lvl1pPr>
          </a:lstStyle>
          <a:p>
            <a:r>
              <a:rPr lang="en-US" altLang="ko-KR" sz="525" b="0" dirty="0" smtClean="0"/>
              <a:t>Page</a:t>
            </a:r>
            <a:r>
              <a:rPr lang="en-US" altLang="ko-KR" sz="600" b="0" dirty="0" smtClean="0"/>
              <a:t> </a:t>
            </a:r>
            <a:fld id="{4BEDD84E-25D4-4983-8AA1-2863C96F08D9}" type="slidenum">
              <a:rPr lang="en-US" altLang="ko-KR" smtClean="0"/>
              <a:pPr/>
              <a:t>‹#›</a:t>
            </a:fld>
            <a:endParaRPr lang="en-US" b="0" dirty="0"/>
          </a:p>
        </p:txBody>
      </p:sp>
      <p:sp>
        <p:nvSpPr>
          <p:cNvPr id="32" name="텍스트 개체 틀 31"/>
          <p:cNvSpPr>
            <a:spLocks noGrp="1"/>
          </p:cNvSpPr>
          <p:nvPr>
            <p:ph type="body" sz="quarter" idx="10" hasCustomPrompt="1"/>
          </p:nvPr>
        </p:nvSpPr>
        <p:spPr>
          <a:xfrm>
            <a:off x="1" y="1"/>
            <a:ext cx="9144000" cy="216551"/>
          </a:xfrm>
          <a:prstGeom prst="rect">
            <a:avLst/>
          </a:prstGeom>
        </p:spPr>
        <p:txBody>
          <a:bodyPr lIns="107989" tIns="0" rIns="35996" bIns="0" anchor="ctr" anchorCtr="0"/>
          <a:lstStyle>
            <a:lvl1pPr marL="0" indent="0">
              <a:spcBef>
                <a:spcPts val="0"/>
              </a:spcBef>
              <a:buNone/>
              <a:defRPr lang="ko-KR" altLang="en-US" sz="900" b="0" kern="1200" spc="-23" baseline="0" dirty="0">
                <a:ln>
                  <a:solidFill>
                    <a:schemeClr val="accent1">
                      <a:alpha val="0"/>
                    </a:schemeClr>
                  </a:solidFill>
                </a:ln>
                <a:solidFill>
                  <a:schemeClr val="tx2">
                    <a:lumMod val="40000"/>
                    <a:lumOff val="60000"/>
                  </a:schemeClr>
                </a:solidFill>
                <a:latin typeface="Calibri" panose="020F0502020204030204" pitchFamily="34" charset="0"/>
                <a:ea typeface="맑은 고딕" pitchFamily="50" charset="-127"/>
                <a:cs typeface="Calibri" pitchFamily="34" charset="0"/>
              </a:defRPr>
            </a:lvl1pPr>
          </a:lstStyle>
          <a:p>
            <a:pPr lvl="0"/>
            <a:r>
              <a:rPr lang="en-US" altLang="ko-KR" dirty="0" smtClean="0"/>
              <a:t>Section Title : </a:t>
            </a:r>
            <a:r>
              <a:rPr lang="ko-KR" altLang="en-US" dirty="0" smtClean="0"/>
              <a:t>맑은고딕</a:t>
            </a:r>
            <a:r>
              <a:rPr lang="en-US" altLang="ko-KR" dirty="0" smtClean="0"/>
              <a:t>/</a:t>
            </a:r>
            <a:r>
              <a:rPr lang="en-US" altLang="ko-KR" dirty="0" err="1" smtClean="0"/>
              <a:t>Calribri</a:t>
            </a:r>
            <a:r>
              <a:rPr lang="en-US" altLang="ko-KR" dirty="0" smtClean="0"/>
              <a:t>, 12pt, Plain</a:t>
            </a:r>
            <a:endParaRPr lang="ko-KR" altLang="en-US" dirty="0"/>
          </a:p>
        </p:txBody>
      </p:sp>
      <p:sp>
        <p:nvSpPr>
          <p:cNvPr id="13" name="텍스트 개체 틀 16"/>
          <p:cNvSpPr>
            <a:spLocks noGrp="1"/>
          </p:cNvSpPr>
          <p:nvPr>
            <p:ph type="body" sz="quarter" idx="16" hasCustomPrompt="1"/>
          </p:nvPr>
        </p:nvSpPr>
        <p:spPr>
          <a:xfrm>
            <a:off x="140400" y="675000"/>
            <a:ext cx="8863200" cy="293721"/>
          </a:xfrm>
          <a:prstGeom prst="rect">
            <a:avLst/>
          </a:prstGeom>
          <a:solidFill>
            <a:schemeClr val="bg1">
              <a:lumMod val="95000"/>
            </a:schemeClr>
          </a:solidFill>
          <a:ln w="3175">
            <a:solidFill>
              <a:schemeClr val="tx1"/>
            </a:solidFill>
          </a:ln>
        </p:spPr>
        <p:txBody>
          <a:bodyPr wrap="square" lIns="72000" tIns="54000" rIns="36000" bIns="54000">
            <a:spAutoFit/>
          </a:bodyPr>
          <a:lstStyle>
            <a:lvl1pPr marL="135000" indent="-135000">
              <a:lnSpc>
                <a:spcPct val="100000"/>
              </a:lnSpc>
              <a:spcBef>
                <a:spcPts val="375"/>
              </a:spcBef>
              <a:buClr>
                <a:srgbClr val="0070C0"/>
              </a:buClr>
              <a:buFont typeface="Wingdings" panose="05000000000000000000" pitchFamily="2" charset="2"/>
              <a:buChar char="l"/>
              <a:defRPr lang="ko-KR" altLang="en-US" sz="1200" b="1"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1pPr>
            <a:lvl2pPr marL="335756" indent="-128588">
              <a:spcBef>
                <a:spcPts val="375"/>
              </a:spcBef>
              <a:buClr>
                <a:srgbClr val="0096C8"/>
              </a:buClr>
              <a:buFont typeface="Wingdings" panose="05000000000000000000" pitchFamily="2" charset="2"/>
              <a:buChar char="§"/>
              <a:defRPr lang="ko-KR" altLang="en-US" sz="1050" b="0" kern="1200" spc="-23" baseline="0" dirty="0" smtClean="0">
                <a:ln>
                  <a:solidFill>
                    <a:schemeClr val="accent1">
                      <a:alpha val="0"/>
                    </a:schemeClr>
                  </a:solidFill>
                </a:ln>
                <a:solidFill>
                  <a:schemeClr val="bg1"/>
                </a:solidFill>
                <a:latin typeface="Calibri" panose="020F0502020204030204" pitchFamily="34" charset="0"/>
                <a:ea typeface="맑은 고딕" pitchFamily="50" charset="-127"/>
                <a:cs typeface="Calibri" pitchFamily="34" charset="0"/>
              </a:defRPr>
            </a:lvl2pPr>
            <a:lvl3pPr>
              <a:defRPr lang="ko-KR" altLang="en-US" sz="1800" b="1" kern="1200" spc="-23" baseline="0" dirty="0" smtClean="0">
                <a:ln>
                  <a:solidFill>
                    <a:schemeClr val="accent1">
                      <a:alpha val="0"/>
                    </a:schemeClr>
                  </a:solidFill>
                </a:ln>
                <a:solidFill>
                  <a:schemeClr val="bg1"/>
                </a:solidFill>
                <a:latin typeface="Calibri" panose="020F0502020204030204" pitchFamily="34" charset="0"/>
                <a:ea typeface="맑은 고딕" pitchFamily="50" charset="-127"/>
                <a:cs typeface="Calibri" pitchFamily="34" charset="0"/>
              </a:defRPr>
            </a:lvl3pPr>
            <a:lvl4pPr>
              <a:defRPr lang="ko-KR" altLang="en-US" sz="1800" b="1" kern="1200" spc="-23" baseline="0" dirty="0" smtClean="0">
                <a:ln>
                  <a:solidFill>
                    <a:schemeClr val="accent1">
                      <a:alpha val="0"/>
                    </a:schemeClr>
                  </a:solidFill>
                </a:ln>
                <a:solidFill>
                  <a:schemeClr val="bg1"/>
                </a:solidFill>
                <a:latin typeface="Calibri" panose="020F0502020204030204" pitchFamily="34" charset="0"/>
                <a:ea typeface="맑은 고딕" pitchFamily="50" charset="-127"/>
                <a:cs typeface="Calibri" pitchFamily="34" charset="0"/>
              </a:defRPr>
            </a:lvl4pPr>
            <a:lvl5pPr>
              <a:defRPr lang="ko-KR" altLang="en-US" sz="1800" b="1" kern="1200" spc="-23" baseline="0" dirty="0">
                <a:ln>
                  <a:solidFill>
                    <a:schemeClr val="accent1">
                      <a:alpha val="0"/>
                    </a:schemeClr>
                  </a:solidFill>
                </a:ln>
                <a:solidFill>
                  <a:schemeClr val="bg1"/>
                </a:solidFill>
                <a:latin typeface="Calibri" panose="020F0502020204030204" pitchFamily="34" charset="0"/>
                <a:ea typeface="맑은 고딕" pitchFamily="50" charset="-127"/>
                <a:cs typeface="Calibri" pitchFamily="34" charset="0"/>
              </a:defRPr>
            </a:lvl5pPr>
          </a:lstStyle>
          <a:p>
            <a:pPr lvl="0"/>
            <a:r>
              <a:rPr lang="ko-KR" altLang="en-US" dirty="0" smtClean="0"/>
              <a:t>주요 메시지</a:t>
            </a:r>
            <a:endParaRPr lang="ko-KR" altLang="en-US" dirty="0"/>
          </a:p>
        </p:txBody>
      </p:sp>
      <p:sp>
        <p:nvSpPr>
          <p:cNvPr id="12" name="텍스트 개체 틀 14"/>
          <p:cNvSpPr>
            <a:spLocks noGrp="1"/>
          </p:cNvSpPr>
          <p:nvPr>
            <p:ph type="body" sz="quarter" idx="14"/>
          </p:nvPr>
        </p:nvSpPr>
        <p:spPr>
          <a:xfrm>
            <a:off x="140400" y="1113588"/>
            <a:ext cx="8863200" cy="3780000"/>
          </a:xfrm>
          <a:prstGeom prst="rect">
            <a:avLst/>
          </a:prstGeom>
        </p:spPr>
        <p:txBody>
          <a:bodyPr lIns="72000" tIns="72000" rIns="36000" bIns="0">
            <a:normAutofit/>
          </a:bodyPr>
          <a:lstStyle>
            <a:lvl1pPr marL="108000" indent="-108000">
              <a:spcBef>
                <a:spcPts val="750"/>
              </a:spcBef>
              <a:buFont typeface="Wingdings" panose="05000000000000000000" pitchFamily="2" charset="2"/>
              <a:buChar char="§"/>
              <a:defRPr lang="ko-KR" altLang="en-US" sz="1200" b="1"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1pPr>
            <a:lvl2pPr marL="155972" indent="-91679">
              <a:spcBef>
                <a:spcPts val="600"/>
              </a:spcBef>
              <a:buFont typeface="Arial" panose="020B0604020202020204" pitchFamily="34" charset="0"/>
              <a:buChar char="•"/>
              <a:defRPr lang="ko-KR" altLang="en-US" sz="1050" b="0"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2pPr>
            <a:lvl3pPr marL="270272" indent="-111919">
              <a:spcBef>
                <a:spcPts val="375"/>
              </a:spcBef>
              <a:buFont typeface="Calibri" panose="020F0502020204030204" pitchFamily="34" charset="0"/>
              <a:buChar char="–"/>
              <a:defRPr lang="ko-KR" altLang="en-US" sz="900" b="0"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3pPr>
            <a:lvl4pPr marL="270272" indent="-135731">
              <a:spcBef>
                <a:spcPts val="375"/>
              </a:spcBef>
              <a:buFont typeface="+mj-ea"/>
              <a:buAutoNum type="circleNumDbPlain"/>
              <a:defRPr lang="ko-KR" altLang="en-US" sz="900" b="0"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4pPr>
            <a:lvl5pPr marL="336947" indent="-64294">
              <a:spcBef>
                <a:spcPts val="225"/>
              </a:spcBef>
              <a:buFont typeface="Calibri" panose="020F0502020204030204" pitchFamily="34" charset="0"/>
              <a:buChar char="◦"/>
              <a:defRPr lang="ko-KR" altLang="en-US" sz="750" b="0" kern="1200" spc="-23" baseline="0" dirty="0" smtClean="0">
                <a:ln>
                  <a:solidFill>
                    <a:schemeClr val="accent1">
                      <a:alpha val="0"/>
                    </a:schemeClr>
                  </a:solidFill>
                </a:ln>
                <a:solidFill>
                  <a:schemeClr val="tx1">
                    <a:lumMod val="75000"/>
                    <a:lumOff val="25000"/>
                  </a:schemeClr>
                </a:solidFill>
                <a:latin typeface="Calibri" panose="020F0502020204030204" pitchFamily="34" charset="0"/>
                <a:ea typeface="맑은 고딕" pitchFamily="50" charset="-127"/>
                <a:cs typeface="Calibri" pitchFamily="34" charset="0"/>
              </a:defRPr>
            </a:lvl5pPr>
          </a:lstStyle>
          <a:p>
            <a:pPr lvl="0"/>
            <a:endParaRPr lang="ko-KR" altLang="en-US" dirty="0"/>
          </a:p>
        </p:txBody>
      </p:sp>
    </p:spTree>
    <p:extLst>
      <p:ext uri="{BB962C8B-B14F-4D97-AF65-F5344CB8AC3E}">
        <p14:creationId xmlns:p14="http://schemas.microsoft.com/office/powerpoint/2010/main" val="395774572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6" y="1350000"/>
            <a:ext cx="8351839" cy="288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179786"/>
            <a:ext cx="7494588" cy="814028"/>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8479444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smtClean="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atin typeface="+mn-lt"/>
              </a:defRPr>
            </a:lvl1pPr>
            <a:lvl2pPr marL="230188" indent="0">
              <a:buNone/>
              <a:defRPr>
                <a:latin typeface="+mn-lt"/>
              </a:defRPr>
            </a:lvl2pPr>
            <a:lvl3pPr>
              <a:defRPr>
                <a:latin typeface="+mn-lt"/>
              </a:defRPr>
            </a:lvl3pPr>
            <a:lvl4pPr>
              <a:defRPr>
                <a:latin typeface="+mn-lt"/>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cstate="print"/>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1800">
                <a:latin typeface="+mj-lt"/>
              </a:defRPr>
            </a:lvl1pPr>
          </a:lstStyle>
          <a:p>
            <a:r>
              <a:rPr lang="en-US" dirty="0"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1"/>
                </a:solidFill>
                <a:latin typeface="+mj-lt"/>
              </a:defRPr>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18120" y="4713528"/>
            <a:ext cx="632066" cy="273844"/>
          </a:xfrm>
          <a:prstGeom prst="rect">
            <a:avLst/>
          </a:prstGeom>
        </p:spPr>
        <p:txBody>
          <a:bodyPr/>
          <a:lstStyle/>
          <a:p>
            <a:fld id="{CB69B7E1-5121-DB45-9E32-B75E98CC42EE}" type="datetime1">
              <a:rPr lang="en-US" smtClean="0">
                <a:solidFill>
                  <a:srgbClr val="124191"/>
                </a:solidFill>
              </a:rPr>
              <a:pPr/>
              <a:t>5/12/2016</a:t>
            </a:fld>
            <a:endParaRPr lang="en-US" dirty="0">
              <a:solidFill>
                <a:srgbClr val="124191"/>
              </a:solidFill>
            </a:endParaRPr>
          </a:p>
        </p:txBody>
      </p:sp>
      <p:sp>
        <p:nvSpPr>
          <p:cNvPr id="5" name="Footer Placeholder 4"/>
          <p:cNvSpPr>
            <a:spLocks noGrp="1"/>
          </p:cNvSpPr>
          <p:nvPr>
            <p:ph type="ftr" sz="quarter" idx="11"/>
          </p:nvPr>
        </p:nvSpPr>
        <p:spPr>
          <a:xfrm>
            <a:off x="1253400" y="4713528"/>
            <a:ext cx="3176945" cy="273844"/>
          </a:xfrm>
          <a:prstGeom prst="rect">
            <a:avLst/>
          </a:prstGeom>
        </p:spPr>
        <p:txBody>
          <a:bodyPr/>
          <a:lstStyle/>
          <a:p>
            <a:r>
              <a:rPr lang="en-US" dirty="0" smtClean="0">
                <a:solidFill>
                  <a:srgbClr val="124191"/>
                </a:solidFill>
              </a:rPr>
              <a:t>Document ID / v. 0.1 / Life cycle status / Dept. / Author</a:t>
            </a:r>
            <a:endParaRPr lang="en-US" dirty="0">
              <a:solidFill>
                <a:srgbClr val="124191"/>
              </a:solidFill>
            </a:endParaRPr>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smtClean="0"/>
              <a:t>Click to edit Master text styles</a:t>
            </a:r>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dirty="0" smtClean="0"/>
              <a:t>Click to edit Master title style</a:t>
            </a:r>
            <a:endParaRPr lang="de-DE" dirty="0"/>
          </a:p>
        </p:txBody>
      </p:sp>
      <p:sp>
        <p:nvSpPr>
          <p:cNvPr id="3" name="Rectangle 54"/>
          <p:cNvSpPr>
            <a:spLocks noGrp="1" noChangeArrowheads="1"/>
          </p:cNvSpPr>
          <p:nvPr>
            <p:ph type="ftr" sz="quarter" idx="10"/>
          </p:nvPr>
        </p:nvSpPr>
        <p:spPr>
          <a:xfrm>
            <a:off x="1253400" y="4713528"/>
            <a:ext cx="3176945" cy="273844"/>
          </a:xfrm>
          <a:prstGeom prst="rect">
            <a:avLst/>
          </a:prstGeom>
          <a:ln/>
        </p:spPr>
        <p:txBody>
          <a:bodyPr/>
          <a:lstStyle>
            <a:lvl1pPr>
              <a:defRPr/>
            </a:lvl1pPr>
          </a:lstStyle>
          <a:p>
            <a:pPr>
              <a:defRPr/>
            </a:pPr>
            <a:r>
              <a:rPr lang="en-US" dirty="0">
                <a:solidFill>
                  <a:srgbClr val="124191"/>
                </a:solidFill>
              </a:rPr>
              <a:t>Dept. / Author / Date</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18120" y="4713528"/>
            <a:ext cx="632066" cy="273844"/>
          </a:xfrm>
          <a:prstGeom prst="rect">
            <a:avLst/>
          </a:prstGeom>
        </p:spPr>
        <p:txBody>
          <a:bodyPr/>
          <a:lstStyle/>
          <a:p>
            <a:fld id="{CB69B7E1-5121-DB45-9E32-B75E98CC42EE}" type="datetime1">
              <a:rPr lang="en-US" smtClean="0"/>
              <a:pPr/>
              <a:t>5/12/2016</a:t>
            </a:fld>
            <a:endParaRPr lang="en-US" dirty="0"/>
          </a:p>
        </p:txBody>
      </p:sp>
      <p:sp>
        <p:nvSpPr>
          <p:cNvPr id="5" name="Footer Placeholder 4"/>
          <p:cNvSpPr>
            <a:spLocks noGrp="1"/>
          </p:cNvSpPr>
          <p:nvPr>
            <p:ph type="ftr" sz="quarter" idx="11"/>
          </p:nvPr>
        </p:nvSpPr>
        <p:spPr>
          <a:xfrm>
            <a:off x="1253400" y="4713528"/>
            <a:ext cx="3176945" cy="273844"/>
          </a:xfrm>
          <a:prstGeom prst="rect">
            <a:avLst/>
          </a:prstGeom>
        </p:spPr>
        <p:txBody>
          <a:bodyPr/>
          <a:lstStyle/>
          <a:p>
            <a:r>
              <a:rPr lang="en-US" dirty="0" smtClean="0"/>
              <a:t>Document ID / v. 0.1 / Life cycle status / Dept. / Author</a:t>
            </a:r>
            <a:endParaRPr lang="en-US" dirty="0"/>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smtClean="0"/>
              <a:t>Click to edit Master text styles</a:t>
            </a:r>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dirty="0" smtClean="0"/>
              <a:t>Click to edit Master title style</a:t>
            </a:r>
            <a:endParaRPr lang="de-DE" dirty="0"/>
          </a:p>
        </p:txBody>
      </p:sp>
      <p:sp>
        <p:nvSpPr>
          <p:cNvPr id="3" name="Rectangle 54"/>
          <p:cNvSpPr>
            <a:spLocks noGrp="1" noChangeArrowheads="1"/>
          </p:cNvSpPr>
          <p:nvPr>
            <p:ph type="ftr" sz="quarter" idx="10"/>
          </p:nvPr>
        </p:nvSpPr>
        <p:spPr>
          <a:xfrm>
            <a:off x="1253400" y="4713528"/>
            <a:ext cx="3176945" cy="273844"/>
          </a:xfrm>
          <a:prstGeom prst="rect">
            <a:avLst/>
          </a:prstGeom>
          <a:ln/>
        </p:spPr>
        <p:txBody>
          <a:bodyPr/>
          <a:lstStyle>
            <a:lvl1pPr>
              <a:defRPr/>
            </a:lvl1pPr>
          </a:lstStyle>
          <a:p>
            <a:pPr>
              <a:defRPr/>
            </a:pPr>
            <a:r>
              <a:rPr lang="en-US" dirty="0"/>
              <a:t>Dept. / Author / Date</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defRPr>
            </a:lvl1pPr>
          </a:lstStyle>
          <a:p>
            <a:pPr lvl="0"/>
            <a:r>
              <a:rPr lang="en-US" dirty="0" smtClean="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defRPr>
            </a:lvl1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cstate="print"/>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1.png"/><Relationship Id="rId2" Type="http://schemas.openxmlformats.org/officeDocument/2006/relationships/slideLayout" Target="../slideLayouts/slideLayout18.xml"/><Relationship Id="rId16" Type="http://schemas.openxmlformats.org/officeDocument/2006/relationships/theme" Target="../theme/theme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theme" Target="../theme/theme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a:t>
            </a:r>
            <a:r>
              <a:rPr lang="en-GB" sz="500" b="1" dirty="0" smtClean="0">
                <a:solidFill>
                  <a:schemeClr val="tx2"/>
                </a:solidFill>
                <a:latin typeface="Arial" panose="020B0604020202020204" pitchFamily="34" charset="0"/>
                <a:cs typeface="Arial" panose="020B0604020202020204" pitchFamily="34" charset="0"/>
              </a:rPr>
              <a:t>colors</a:t>
            </a:r>
            <a:r>
              <a:rPr lang="en-GB" sz="500" b="1" dirty="0">
                <a:solidFill>
                  <a:schemeClr val="tx2"/>
                </a:solidFill>
                <a:latin typeface="Arial" panose="020B0604020202020204" pitchFamily="34" charset="0"/>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94188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8" cstate="print"/>
          <a:srcRect/>
          <a:stretch>
            <a:fillRect/>
          </a:stretch>
        </p:blipFill>
        <p:spPr bwMode="auto">
          <a:xfrm>
            <a:off x="7959725" y="4970463"/>
            <a:ext cx="701675" cy="115887"/>
          </a:xfrm>
          <a:prstGeom prst="rect">
            <a:avLst/>
          </a:prstGeom>
          <a:noFill/>
          <a:ln w="9525">
            <a:noFill/>
            <a:miter lim="800000"/>
            <a:headEnd/>
            <a:tailEnd/>
          </a:ln>
        </p:spPr>
      </p:pic>
      <p:sp>
        <p:nvSpPr>
          <p:cNvPr id="3" name="TextBox 2"/>
          <p:cNvSpPr txBox="1"/>
          <p:nvPr/>
        </p:nvSpPr>
        <p:spPr>
          <a:xfrm>
            <a:off x="1341438" y="4941888"/>
            <a:ext cx="6078537" cy="122237"/>
          </a:xfrm>
          <a:prstGeom prst="rect">
            <a:avLst/>
          </a:prstGeom>
          <a:noFill/>
        </p:spPr>
        <p:txBody>
          <a:bodyPr lIns="0" tIns="0" rIns="0" bIns="0">
            <a:spAutoFit/>
          </a:bodyPr>
          <a:lstStyle/>
          <a:p>
            <a:r>
              <a:rPr lang="en-GB" sz="800" dirty="0" smtClean="0">
                <a:solidFill>
                  <a:schemeClr val="bg2"/>
                </a:solidFill>
                <a:cs typeface="Arial" charset="0"/>
              </a:rPr>
              <a:t>© Nokia 2015 </a:t>
            </a:r>
            <a:endParaRPr lang="en-GB" sz="800" dirty="0">
              <a:solidFill>
                <a:schemeClr val="bg2"/>
              </a:solidFill>
              <a:cs typeface="Arial" charset="0"/>
            </a:endParaRPr>
          </a:p>
        </p:txBody>
      </p:sp>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a:t>
            </a:r>
            <a:r>
              <a:rPr lang="en-GB" sz="500" b="1" dirty="0" smtClean="0">
                <a:solidFill>
                  <a:schemeClr val="tx2"/>
                </a:solidFill>
                <a:latin typeface="Arial" panose="020B0604020202020204" pitchFamily="34" charset="0"/>
                <a:cs typeface="Arial" panose="020B0604020202020204" pitchFamily="34" charset="0"/>
              </a:rPr>
              <a:t>colors</a:t>
            </a:r>
            <a:r>
              <a:rPr lang="en-GB" sz="500" b="1" dirty="0">
                <a:solidFill>
                  <a:schemeClr val="tx2"/>
                </a:solidFill>
                <a:latin typeface="Arial" panose="020B0604020202020204" pitchFamily="34" charset="0"/>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cs typeface="Arial" panose="020B0604020202020204" pitchFamily="34" charset="0"/>
              </a:rPr>
              <a:pPr>
                <a:defRPr/>
              </a:pPr>
              <a:t>12/05/2016</a:t>
            </a:fld>
            <a:endParaRPr lang="en-GB" sz="800" dirty="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 name="TextBox 1"/>
          <p:cNvSpPr txBox="1"/>
          <p:nvPr/>
        </p:nvSpPr>
        <p:spPr>
          <a:xfrm>
            <a:off x="1342800" y="4644000"/>
            <a:ext cx="5048250" cy="122237"/>
          </a:xfrm>
          <a:prstGeom prst="rect">
            <a:avLst/>
          </a:prstGeom>
          <a:noFill/>
        </p:spPr>
        <p:txBody>
          <a:bodyPr lIns="0" tIns="0" rIns="0" bIns="0">
            <a:spAutoFit/>
          </a:bodyPr>
          <a:lstStyle/>
          <a:p>
            <a:r>
              <a:rPr lang="en-GB" sz="800" dirty="0" smtClean="0">
                <a:solidFill>
                  <a:schemeClr val="bg1"/>
                </a:solidFill>
                <a:cs typeface="Arial" charset="0"/>
              </a:rPr>
              <a:t>© Nokia 2015</a:t>
            </a:r>
            <a:endParaRPr lang="en-GB" sz="800" dirty="0">
              <a:solidFill>
                <a:schemeClr val="bg1"/>
              </a:solidFill>
              <a:cs typeface="Arial"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2"/>
          </a:solidFill>
          <a:latin typeface="Arial"/>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124192"/>
        </a:solidFill>
        <a:effectLst/>
      </p:bgPr>
    </p:bg>
    <p:spTree>
      <p:nvGrpSpPr>
        <p:cNvPr id="1" name=""/>
        <p:cNvGrpSpPr/>
        <p:nvPr/>
      </p:nvGrpSpPr>
      <p:grpSpPr>
        <a:xfrm>
          <a:off x="0" y="0"/>
          <a:ext cx="0" cy="0"/>
          <a:chOff x="0" y="0"/>
          <a:chExt cx="0" cy="0"/>
        </a:xfrm>
      </p:grpSpPr>
      <p:pic>
        <p:nvPicPr>
          <p:cNvPr id="7" name="Picture 2"/>
          <p:cNvPicPr>
            <a:picLocks noChangeAspect="1"/>
          </p:cNvPicPr>
          <p:nvPr/>
        </p:nvPicPr>
        <p:blipFill>
          <a:blip r:embed="rId3" cstate="print"/>
          <a:srcRect/>
          <a:stretch>
            <a:fillRect/>
          </a:stretch>
        </p:blipFill>
        <p:spPr bwMode="auto">
          <a:xfrm>
            <a:off x="3708400" y="2430463"/>
            <a:ext cx="1727200" cy="282575"/>
          </a:xfrm>
          <a:prstGeom prst="rect">
            <a:avLst/>
          </a:prstGeom>
          <a:noFill/>
          <a:ln w="9525">
            <a:noFill/>
            <a:miter lim="800000"/>
            <a:headEnd/>
            <a:tailEnd/>
          </a:ln>
        </p:spPr>
      </p:pic>
      <p:pic>
        <p:nvPicPr>
          <p:cNvPr id="8" name="Picture 3"/>
          <p:cNvPicPr>
            <a:picLocks noChangeAspect="1"/>
          </p:cNvPicPr>
          <p:nvPr/>
        </p:nvPicPr>
        <p:blipFill>
          <a:blip r:embed="rId3" cstate="print"/>
          <a:srcRect/>
          <a:stretch>
            <a:fillRect/>
          </a:stretch>
        </p:blipFill>
        <p:spPr bwMode="auto">
          <a:xfrm>
            <a:off x="3708400" y="2430463"/>
            <a:ext cx="1727200" cy="282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6"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US" dirty="0">
              <a:ln>
                <a:solidFill>
                  <a:srgbClr val="124191"/>
                </a:solidFill>
              </a:ln>
              <a:solidFill>
                <a:srgbClr val="124191"/>
              </a:solidFill>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rgbClr val="124191"/>
                </a:solidFill>
              </a:ln>
              <a:solidFill>
                <a:srgbClr val="124191"/>
              </a:solidFill>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Core and background </a:t>
            </a:r>
            <a:r>
              <a:rPr lang="en-GB" sz="500" b="1" dirty="0" smtClean="0">
                <a:solidFill>
                  <a:srgbClr val="FFFFFF"/>
                </a:solidFill>
                <a:latin typeface="Nokia Pure Text Light"/>
                <a:cs typeface="Arial" panose="020B0604020202020204" pitchFamily="34" charset="0"/>
              </a:rPr>
              <a:t>colors</a:t>
            </a:r>
            <a:r>
              <a:rPr lang="en-GB" sz="500" b="1" dirty="0">
                <a:solidFill>
                  <a:srgbClr val="FFFFFF"/>
                </a:solidFill>
                <a:latin typeface="Nokia Pure Text Ligh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Nokia Pure Text Light"/>
              <a:cs typeface="Arial" panose="020B0604020202020204" pitchFamily="34" charset="0"/>
            </a:endParaRPr>
          </a:p>
        </p:txBody>
      </p:sp>
      <p:pic>
        <p:nvPicPr>
          <p:cNvPr id="27" name="Picture 1"/>
          <p:cNvPicPr>
            <a:picLocks/>
          </p:cNvPicPr>
          <p:nvPr userDrawn="1"/>
        </p:nvPicPr>
        <p:blipFill>
          <a:blip r:embed="rId6" cstate="print"/>
          <a:srcRect/>
          <a:stretch>
            <a:fillRect/>
          </a:stretch>
        </p:blipFill>
        <p:spPr bwMode="auto">
          <a:xfrm>
            <a:off x="8137525" y="4857750"/>
            <a:ext cx="701675" cy="115887"/>
          </a:xfrm>
          <a:prstGeom prst="rect">
            <a:avLst/>
          </a:prstGeom>
          <a:noFill/>
          <a:ln w="9525">
            <a:noFill/>
            <a:miter lim="800000"/>
            <a:headEnd/>
            <a:tailEnd/>
          </a:ln>
        </p:spPr>
      </p:pic>
      <p:sp>
        <p:nvSpPr>
          <p:cNvPr id="28" name="Rectangle 20"/>
          <p:cNvSpPr>
            <a:spLocks noChangeArrowheads="1"/>
          </p:cNvSpPr>
          <p:nvPr userDrawn="1"/>
        </p:nvSpPr>
        <p:spPr bwMode="auto">
          <a:xfrm>
            <a:off x="152400" y="4887039"/>
            <a:ext cx="3784600" cy="123111"/>
          </a:xfrm>
          <a:prstGeom prst="rect">
            <a:avLst/>
          </a:prstGeom>
          <a:noFill/>
          <a:ln w="9525">
            <a:noFill/>
            <a:miter lim="800000"/>
            <a:headEnd/>
            <a:tailEnd/>
          </a:ln>
          <a:effectLst/>
        </p:spPr>
        <p:txBody>
          <a:bodyPr wrap="square" lIns="0" tIns="0" rIns="0" bIns="0">
            <a:spAutoFit/>
          </a:bodyPr>
          <a:lstStyle/>
          <a:p>
            <a:pPr eaLnBrk="0" hangingPunct="0">
              <a:tabLst>
                <a:tab pos="450850" algn="l"/>
              </a:tabLst>
              <a:defRPr/>
            </a:pPr>
            <a:fld id="{E046AFE0-EB43-4548-B0B2-02B53B5BCEC0}" type="slidenum">
              <a:rPr lang="zh-CN" altLang="en-US" sz="800" smtClean="0">
                <a:solidFill>
                  <a:srgbClr val="FFFFFF"/>
                </a:solidFill>
                <a:latin typeface="Arial" charset="0"/>
                <a:ea typeface="SimSun" pitchFamily="2" charset="-122"/>
                <a:cs typeface="Arial" charset="0"/>
              </a:rPr>
              <a:pPr eaLnBrk="0" hangingPunct="0">
                <a:tabLst>
                  <a:tab pos="450850" algn="l"/>
                </a:tabLst>
                <a:defRPr/>
              </a:pPr>
              <a:t>‹#›</a:t>
            </a:fld>
            <a:r>
              <a:rPr lang="en-US" altLang="zh-CN" sz="800" dirty="0" smtClean="0">
                <a:solidFill>
                  <a:srgbClr val="FFFFFF"/>
                </a:solidFill>
                <a:latin typeface="Arial" charset="0"/>
                <a:ea typeface="SimSun" pitchFamily="2" charset="-122"/>
                <a:cs typeface="Arial" charset="0"/>
              </a:rPr>
              <a:t>	Copyright © Nokia 2015                                 </a:t>
            </a:r>
            <a:endParaRPr lang="en-US" altLang="zh-CN" sz="800" dirty="0">
              <a:solidFill>
                <a:srgbClr val="FFFFFF"/>
              </a:solidFill>
              <a:latin typeface="Arial" charset="0"/>
              <a:ea typeface="SimSun" pitchFamily="2" charset="-122"/>
              <a:cs typeface="Arial"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iming>
    <p:tnLst>
      <p:par>
        <p:cTn id="1" dur="indefinite" restart="never" nodeType="tmRoot"/>
      </p:par>
    </p:tnLst>
  </p:timing>
  <p:txStyles>
    <p:titleStyle>
      <a:lvl1pPr algn="l" defTabSz="457200" rtl="0" eaLnBrk="1" fontAlgn="base" hangingPunct="1">
        <a:spcBef>
          <a:spcPct val="0"/>
        </a:spcBef>
        <a:spcAft>
          <a:spcPct val="0"/>
        </a:spcAft>
        <a:defRPr sz="1800" b="1" kern="1200">
          <a:solidFill>
            <a:schemeClr val="tx2"/>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5941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914401"/>
            <a:ext cx="8229600" cy="36802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9" name="Rectangle 5"/>
          <p:cNvSpPr>
            <a:spLocks noGrp="1" noChangeArrowheads="1"/>
          </p:cNvSpPr>
          <p:nvPr>
            <p:ph type="ftr" sz="quarter" idx="3"/>
          </p:nvPr>
        </p:nvSpPr>
        <p:spPr bwMode="auto">
          <a:xfrm>
            <a:off x="4876800" y="4781550"/>
            <a:ext cx="2362200" cy="23098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2060"/>
                </a:solidFill>
                <a:latin typeface="Arial" charset="0"/>
              </a:defRPr>
            </a:lvl1pPr>
          </a:lstStyle>
          <a:p>
            <a:pPr>
              <a:defRPr/>
            </a:pPr>
            <a:endParaRPr lang="en-US" dirty="0"/>
          </a:p>
        </p:txBody>
      </p:sp>
      <p:sp>
        <p:nvSpPr>
          <p:cNvPr id="8" name="Rectangle 20"/>
          <p:cNvSpPr>
            <a:spLocks noChangeArrowheads="1"/>
          </p:cNvSpPr>
          <p:nvPr userDrawn="1"/>
        </p:nvSpPr>
        <p:spPr bwMode="auto">
          <a:xfrm>
            <a:off x="254000" y="4941094"/>
            <a:ext cx="3784600" cy="123111"/>
          </a:xfrm>
          <a:prstGeom prst="rect">
            <a:avLst/>
          </a:prstGeom>
          <a:noFill/>
          <a:ln w="9525">
            <a:noFill/>
            <a:miter lim="800000"/>
            <a:headEnd/>
            <a:tailEnd/>
          </a:ln>
          <a:effectLst/>
        </p:spPr>
        <p:txBody>
          <a:bodyPr wrap="square" lIns="0" tIns="0" rIns="0" bIns="0">
            <a:spAutoFit/>
          </a:bodyPr>
          <a:lstStyle/>
          <a:p>
            <a:pPr eaLnBrk="0" hangingPunct="0">
              <a:tabLst>
                <a:tab pos="450850" algn="l"/>
              </a:tabLst>
              <a:defRPr/>
            </a:pPr>
            <a:fld id="{E046AFE0-EB43-4548-B0B2-02B53B5BCEC0}" type="slidenum">
              <a:rPr lang="zh-CN" altLang="en-US" sz="800" smtClean="0">
                <a:solidFill>
                  <a:srgbClr val="002060"/>
                </a:solidFill>
                <a:latin typeface="Arial" charset="0"/>
                <a:ea typeface="SimSun" pitchFamily="2" charset="-122"/>
                <a:cs typeface="Arial" charset="0"/>
              </a:rPr>
              <a:pPr eaLnBrk="0" hangingPunct="0">
                <a:tabLst>
                  <a:tab pos="450850" algn="l"/>
                </a:tabLst>
                <a:defRPr/>
              </a:pPr>
              <a:t>‹#›</a:t>
            </a:fld>
            <a:r>
              <a:rPr lang="en-US" altLang="zh-CN" sz="800" dirty="0" smtClean="0">
                <a:solidFill>
                  <a:srgbClr val="002060"/>
                </a:solidFill>
                <a:latin typeface="Arial" charset="0"/>
                <a:ea typeface="SimSun" pitchFamily="2" charset="-122"/>
                <a:cs typeface="Arial" charset="0"/>
              </a:rPr>
              <a:t>	Copyright © Nokia 2015                                  </a:t>
            </a:r>
            <a:endParaRPr lang="en-US" altLang="zh-CN" sz="800" dirty="0">
              <a:solidFill>
                <a:srgbClr val="002060"/>
              </a:solidFill>
              <a:latin typeface="Arial" charset="0"/>
              <a:ea typeface="SimSun" pitchFamily="2" charset="-122"/>
              <a:cs typeface="Arial" charset="0"/>
            </a:endParaRPr>
          </a:p>
        </p:txBody>
      </p:sp>
      <p:pic>
        <p:nvPicPr>
          <p:cNvPr id="9" name="Picture 1"/>
          <p:cNvPicPr>
            <a:picLocks/>
          </p:cNvPicPr>
          <p:nvPr userDrawn="1"/>
        </p:nvPicPr>
        <p:blipFill>
          <a:blip r:embed="rId17" cstate="print"/>
          <a:srcRect/>
          <a:stretch>
            <a:fillRect/>
          </a:stretch>
        </p:blipFill>
        <p:spPr bwMode="auto">
          <a:xfrm>
            <a:off x="8137525" y="4857750"/>
            <a:ext cx="701675" cy="115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5" r:id="rId12"/>
    <p:sldLayoutId id="2147483732" r:id="rId13"/>
    <p:sldLayoutId id="2147483736" r:id="rId14"/>
    <p:sldLayoutId id="2147483737" r:id="rId15"/>
  </p:sldLayoutIdLst>
  <p:timing>
    <p:tnLst>
      <p:par>
        <p:cTn id="1" dur="indefinite" restart="never" nodeType="tmRoot"/>
      </p:par>
    </p:tnLst>
  </p:timing>
  <p:txStyles>
    <p:titleStyle>
      <a:lvl1pPr algn="ctr" rtl="0" eaLnBrk="0" fontAlgn="base" hangingPunct="0">
        <a:spcBef>
          <a:spcPct val="0"/>
        </a:spcBef>
        <a:spcAft>
          <a:spcPct val="0"/>
        </a:spcAft>
        <a:defRPr sz="3200" b="1">
          <a:solidFill>
            <a:srgbClr val="002060"/>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002060"/>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defTabSz="457200">
              <a:defRPr/>
            </a:pPr>
            <a:endParaRPr lang="en-GB" dirty="0">
              <a:ln>
                <a:solidFill>
                  <a:srgbClr val="124191"/>
                </a:solidFill>
              </a:ln>
              <a:solidFill>
                <a:srgbClr val="124191"/>
              </a:solidFill>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Core and background </a:t>
            </a:r>
            <a:r>
              <a:rPr lang="en-GB" sz="500" b="1" dirty="0" smtClean="0">
                <a:solidFill>
                  <a:srgbClr val="FFFFFF"/>
                </a:solidFill>
                <a:latin typeface="Nokia Pure Text Light"/>
                <a:cs typeface="Arial" panose="020B0604020202020204" pitchFamily="34" charset="0"/>
              </a:rPr>
              <a:t>colors</a:t>
            </a:r>
            <a:r>
              <a:rPr lang="en-GB" sz="500" b="1" dirty="0">
                <a:solidFill>
                  <a:srgbClr val="FFFFFF"/>
                </a:solidFill>
                <a:latin typeface="Nokia Pure Text Ligh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Nokia Pure Text Ligh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FFFFFF"/>
                </a:solidFill>
                <a:cs typeface="Arial" panose="020B0604020202020204" pitchFamily="34" charset="0"/>
              </a:rPr>
              <a:pPr>
                <a:defRPr/>
              </a:pPr>
              <a:t>12/05/2016</a:t>
            </a:fld>
            <a:endParaRPr lang="en-GB" sz="800" dirty="0">
              <a:solidFill>
                <a:srgbClr val="FFFFFF"/>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rgbClr val="FFFFFF"/>
                </a:solidFill>
                <a:cs typeface="Arial" panose="020B0604020202020204" pitchFamily="34" charset="0"/>
              </a:rPr>
              <a:pPr>
                <a:defRPr/>
              </a:pPr>
              <a:t>‹#›</a:t>
            </a:fld>
            <a:endParaRPr lang="en-GB" dirty="0">
              <a:solidFill>
                <a:srgbClr val="FFFFFF"/>
              </a:solidFill>
              <a:cs typeface="Arial" panose="020B0604020202020204" pitchFamily="34" charset="0"/>
            </a:endParaRPr>
          </a:p>
        </p:txBody>
      </p:sp>
      <p:sp>
        <p:nvSpPr>
          <p:cNvPr id="2" name="TextBox 1"/>
          <p:cNvSpPr txBox="1"/>
          <p:nvPr/>
        </p:nvSpPr>
        <p:spPr>
          <a:xfrm>
            <a:off x="1342800" y="4644000"/>
            <a:ext cx="5048250" cy="122237"/>
          </a:xfrm>
          <a:prstGeom prst="rect">
            <a:avLst/>
          </a:prstGeom>
          <a:noFill/>
        </p:spPr>
        <p:txBody>
          <a:bodyPr lIns="0" tIns="0" rIns="0" bIns="0">
            <a:spAutoFit/>
          </a:bodyPr>
          <a:lstStyle/>
          <a:p>
            <a:pPr defTabSz="457200"/>
            <a:r>
              <a:rPr lang="es-ES" sz="800" dirty="0" smtClean="0">
                <a:solidFill>
                  <a:srgbClr val="FFFFFF"/>
                </a:solidFill>
                <a:latin typeface="Nokia Pure Text Light"/>
                <a:cs typeface="Arial" charset="0"/>
              </a:rPr>
              <a:t>© Nokia 2014            </a:t>
            </a:r>
            <a:endParaRPr lang="en-GB" sz="800" dirty="0">
              <a:solidFill>
                <a:srgbClr val="FFFFFF"/>
              </a:solidFill>
              <a:latin typeface="Nokia Pure Text Light"/>
              <a:cs typeface="Arial" charset="0"/>
            </a:endParaRPr>
          </a:p>
        </p:txBody>
      </p:sp>
      <p:sp>
        <p:nvSpPr>
          <p:cNvPr id="27" name="TextBox 26"/>
          <p:cNvSpPr txBox="1"/>
          <p:nvPr/>
        </p:nvSpPr>
        <p:spPr>
          <a:xfrm>
            <a:off x="432000" y="4788000"/>
            <a:ext cx="5048250" cy="123825"/>
          </a:xfrm>
          <a:prstGeom prst="rect">
            <a:avLst/>
          </a:prstGeom>
          <a:noFill/>
        </p:spPr>
        <p:txBody>
          <a:bodyPr lIns="0" tIns="0" rIns="0" bIns="0">
            <a:spAutoFit/>
          </a:bodyPr>
          <a:lstStyle/>
          <a:p>
            <a:pPr defTabSz="457200">
              <a:defRPr/>
            </a:pPr>
            <a:r>
              <a:rPr lang="en-GB" sz="800" dirty="0" smtClean="0">
                <a:solidFill>
                  <a:srgbClr val="FFFFFF"/>
                </a:solidFill>
                <a:latin typeface="Nokia Pure Text Light"/>
                <a:cs typeface="Arial" panose="020B0604020202020204" pitchFamily="34" charset="0"/>
              </a:rPr>
              <a:t>For internal use</a:t>
            </a:r>
            <a:endParaRPr lang="en-GB" sz="800" dirty="0">
              <a:solidFill>
                <a:srgbClr val="FFFFFF"/>
              </a:solidFill>
              <a:latin typeface="Nokia Pure Text Light"/>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solidFill>
                <a:srgbClr val="124191"/>
              </a:solidFill>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cs typeface="Arial" panose="020B0604020202020204" pitchFamily="34" charset="0"/>
              </a:rPr>
              <a:t>R 18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65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cs typeface="Arial" panose="020B0604020202020204" pitchFamily="34" charset="0"/>
              </a:rPr>
              <a:t>R 0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201 </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cs typeface="Arial" panose="020B0604020202020204" pitchFamily="34" charset="0"/>
              </a:rPr>
              <a:t>R 104</a:t>
            </a:r>
            <a:br>
              <a:rPr lang="en-US" sz="500" b="1" dirty="0">
                <a:solidFill>
                  <a:srgbClr val="FFFFFF"/>
                </a:solidFill>
                <a:cs typeface="Arial" panose="020B0604020202020204" pitchFamily="34" charset="0"/>
              </a:rPr>
            </a:br>
            <a:r>
              <a:rPr lang="en-US" sz="500" b="1" dirty="0">
                <a:solidFill>
                  <a:srgbClr val="FFFFFF"/>
                </a:solidFill>
                <a:cs typeface="Arial" panose="020B0604020202020204" pitchFamily="34" charset="0"/>
              </a:rPr>
              <a:t>G 113</a:t>
            </a:r>
            <a:br>
              <a:rPr lang="en-US" sz="500" b="1" dirty="0">
                <a:solidFill>
                  <a:srgbClr val="FFFFFF"/>
                </a:solidFill>
                <a:cs typeface="Arial" panose="020B0604020202020204" pitchFamily="34" charset="0"/>
              </a:rPr>
            </a:br>
            <a:r>
              <a:rPr lang="en-US" sz="500" b="1" dirty="0">
                <a:solidFill>
                  <a:srgbClr val="FFFFFF"/>
                </a:solidFill>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cs typeface="Arial" panose="020B0604020202020204" pitchFamily="34" charset="0"/>
              </a:rPr>
              <a:t>R 216</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217</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cs typeface="Arial" panose="020B0604020202020204" pitchFamily="34" charset="0"/>
              </a:rPr>
              <a:t>R 168</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G 187</a:t>
            </a:r>
            <a:br>
              <a:rPr lang="en-GB" sz="500" b="1" dirty="0">
                <a:solidFill>
                  <a:srgbClr val="FFFFFF"/>
                </a:solidFill>
                <a:cs typeface="Arial" panose="020B0604020202020204" pitchFamily="34" charset="0"/>
              </a:rPr>
            </a:br>
            <a:r>
              <a:rPr lang="en-GB" sz="500" b="1" dirty="0">
                <a:solidFill>
                  <a:srgbClr val="FFFFFF"/>
                </a:solidFill>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cs typeface="Arial" panose="020B0604020202020204" pitchFamily="34" charset="0"/>
              </a:rPr>
              <a:t>Core and background </a:t>
            </a:r>
            <a:r>
              <a:rPr lang="en-GB" sz="500" b="1" dirty="0" smtClean="0">
                <a:solidFill>
                  <a:srgbClr val="FFFFFF"/>
                </a:solidFill>
                <a:cs typeface="Arial" panose="020B0604020202020204" pitchFamily="34" charset="0"/>
              </a:rPr>
              <a:t>colors</a:t>
            </a:r>
            <a:r>
              <a:rPr lang="en-GB" sz="500" b="1" dirty="0">
                <a:solidFill>
                  <a:srgbClr val="FFFFFF"/>
                </a:solidFill>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cs typeface="Arial" panose="020B0604020202020204" pitchFamily="34" charset="0"/>
            </a:endParaRPr>
          </a:p>
        </p:txBody>
      </p:sp>
      <p:sp>
        <p:nvSpPr>
          <p:cNvPr id="53" name="Slide Number Placeholder 5"/>
          <p:cNvSpPr txBox="1">
            <a:spLocks/>
          </p:cNvSpPr>
          <p:nvPr/>
        </p:nvSpPr>
        <p:spPr>
          <a:xfrm>
            <a:off x="433388" y="494188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8" cstate="print"/>
          <a:srcRect/>
          <a:stretch>
            <a:fillRect/>
          </a:stretch>
        </p:blipFill>
        <p:spPr bwMode="auto">
          <a:xfrm>
            <a:off x="7959725" y="4970463"/>
            <a:ext cx="701675" cy="115887"/>
          </a:xfrm>
          <a:prstGeom prst="rect">
            <a:avLst/>
          </a:prstGeom>
          <a:noFill/>
          <a:ln w="9525">
            <a:noFill/>
            <a:miter lim="800000"/>
            <a:headEnd/>
            <a:tailEnd/>
          </a:ln>
        </p:spPr>
      </p:pic>
      <p:sp>
        <p:nvSpPr>
          <p:cNvPr id="3" name="TextBox 2"/>
          <p:cNvSpPr txBox="1"/>
          <p:nvPr/>
        </p:nvSpPr>
        <p:spPr>
          <a:xfrm>
            <a:off x="1341438" y="4941888"/>
            <a:ext cx="6078537" cy="122237"/>
          </a:xfrm>
          <a:prstGeom prst="rect">
            <a:avLst/>
          </a:prstGeom>
          <a:noFill/>
        </p:spPr>
        <p:txBody>
          <a:bodyPr lIns="0" tIns="0" rIns="0" bIns="0">
            <a:spAutoFit/>
          </a:bodyPr>
          <a:lstStyle/>
          <a:p>
            <a:r>
              <a:rPr lang="en-GB" sz="800" dirty="0" smtClean="0">
                <a:solidFill>
                  <a:srgbClr val="68717A"/>
                </a:solidFill>
                <a:cs typeface="Arial" charset="0"/>
              </a:rPr>
              <a:t>© Nokia 2015 </a:t>
            </a:r>
            <a:endParaRPr lang="en-GB" sz="800" dirty="0">
              <a:solidFill>
                <a:srgbClr val="68717A"/>
              </a:solidFill>
              <a:cs typeface="Arial" charset="0"/>
            </a:endParaRPr>
          </a:p>
        </p:txBody>
      </p:sp>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cs typeface="Arial" panose="020B0604020202020204" pitchFamily="34" charset="0"/>
            </a:endParaRPr>
          </a:p>
          <a:p>
            <a:pPr>
              <a:defRPr/>
            </a:pPr>
            <a:endParaRPr lang="en-GB" sz="800" dirty="0">
              <a:solidFill>
                <a:srgbClr val="68717A"/>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ja-JP" dirty="0" smtClean="0"/>
              <a:t> Clarifications on O-I implementation</a:t>
            </a:r>
            <a:endParaRPr lang="ja-JP" altLang="en-US" dirty="0"/>
          </a:p>
        </p:txBody>
      </p:sp>
      <p:sp>
        <p:nvSpPr>
          <p:cNvPr id="5123" name="Rectangle 3"/>
          <p:cNvSpPr>
            <a:spLocks noGrp="1" noChangeArrowheads="1"/>
          </p:cNvSpPr>
          <p:nvPr>
            <p:ph type="subTitle" idx="1"/>
          </p:nvPr>
        </p:nvSpPr>
        <p:spPr>
          <a:xfrm>
            <a:off x="2165747" y="2914650"/>
            <a:ext cx="4800600" cy="1038225"/>
          </a:xfrm>
        </p:spPr>
        <p:txBody>
          <a:bodyPr>
            <a:normAutofit fontScale="70000" lnSpcReduction="20000"/>
          </a:bodyPr>
          <a:lstStyle/>
          <a:p>
            <a:r>
              <a:rPr lang="en-US" altLang="ja-JP" dirty="0"/>
              <a:t>Nokia</a:t>
            </a:r>
            <a:r>
              <a:rPr lang="en-US" altLang="ja-JP" dirty="0" smtClean="0"/>
              <a:t>, </a:t>
            </a:r>
            <a:r>
              <a:rPr lang="en-US" altLang="ja-JP" smtClean="0"/>
              <a:t>AT&amp;T, </a:t>
            </a:r>
            <a:r>
              <a:rPr lang="en-US" altLang="ja-JP" dirty="0"/>
              <a:t>Ericsson, ETRI,  Huawei, </a:t>
            </a:r>
            <a:r>
              <a:rPr lang="en-US" altLang="ja-JP" dirty="0" err="1"/>
              <a:t>HiSilicon</a:t>
            </a:r>
            <a:r>
              <a:rPr lang="en-US" altLang="ja-JP" dirty="0"/>
              <a:t>, Intel, KT Corporation, NTT DOCOMO, </a:t>
            </a:r>
            <a:r>
              <a:rPr lang="en-US" altLang="ja-JP" dirty="0" smtClean="0"/>
              <a:t>Qualcomm, Samsung</a:t>
            </a:r>
            <a:endParaRPr lang="ja-JP" altLang="en-US" dirty="0"/>
          </a:p>
        </p:txBody>
      </p:sp>
      <p:sp>
        <p:nvSpPr>
          <p:cNvPr id="5124" name="TextBox 4"/>
          <p:cNvSpPr txBox="1">
            <a:spLocks noChangeArrowheads="1"/>
          </p:cNvSpPr>
          <p:nvPr/>
        </p:nvSpPr>
        <p:spPr bwMode="auto">
          <a:xfrm>
            <a:off x="609600" y="209550"/>
            <a:ext cx="800099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400">
                <a:solidFill>
                  <a:schemeClr val="tx1"/>
                </a:solidFill>
                <a:latin typeface="Arial" panose="020B0604020202020204" pitchFamily="34" charset="0"/>
                <a:ea typeface="ＭＳ Ｐゴシック" panose="020B0600070205080204" pitchFamily="34" charset="-128"/>
              </a:defRPr>
            </a:lvl1pPr>
            <a:lvl2pPr marL="742950" indent="-285750">
              <a:defRPr kumimoji="1" sz="1400">
                <a:solidFill>
                  <a:schemeClr val="tx1"/>
                </a:solidFill>
                <a:latin typeface="Arial" panose="020B0604020202020204" pitchFamily="34" charset="0"/>
                <a:ea typeface="ＭＳ Ｐゴシック" panose="020B0600070205080204" pitchFamily="34" charset="-128"/>
              </a:defRPr>
            </a:lvl2pPr>
            <a:lvl3pPr marL="1143000" indent="-228600">
              <a:defRPr kumimoji="1" sz="1400">
                <a:solidFill>
                  <a:schemeClr val="tx1"/>
                </a:solidFill>
                <a:latin typeface="Arial" panose="020B0604020202020204" pitchFamily="34" charset="0"/>
                <a:ea typeface="ＭＳ Ｐゴシック" panose="020B0600070205080204" pitchFamily="34" charset="-128"/>
              </a:defRPr>
            </a:lvl3pPr>
            <a:lvl4pPr marL="1600200" indent="-228600">
              <a:defRPr kumimoji="1" sz="1400">
                <a:solidFill>
                  <a:schemeClr val="tx1"/>
                </a:solidFill>
                <a:latin typeface="Arial" panose="020B0604020202020204" pitchFamily="34" charset="0"/>
                <a:ea typeface="ＭＳ Ｐゴシック" panose="020B0600070205080204" pitchFamily="34" charset="-128"/>
              </a:defRPr>
            </a:lvl4pPr>
            <a:lvl5pPr marL="2057400" indent="-228600">
              <a:defRPr kumimoji="1"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ＭＳ Ｐゴシック" panose="020B0600070205080204" pitchFamily="34" charset="-128"/>
              </a:defRPr>
            </a:lvl9pPr>
          </a:lstStyle>
          <a:p>
            <a:r>
              <a:rPr lang="en-GB" altLang="en-US" sz="1350" b="1" dirty="0"/>
              <a:t>3GPP TSG RAN WG1 Meeting #85		                                </a:t>
            </a:r>
            <a:r>
              <a:rPr lang="en-GB" altLang="en-US" sz="1350" b="1" dirty="0" smtClean="0"/>
              <a:t>                                 R1-164617</a:t>
            </a:r>
            <a:endParaRPr lang="en-US" altLang="en-US" sz="1350" dirty="0"/>
          </a:p>
          <a:p>
            <a:r>
              <a:rPr lang="en-US" altLang="en-US" sz="1350" b="1" dirty="0"/>
              <a:t>Nanjing, China 23</a:t>
            </a:r>
            <a:r>
              <a:rPr lang="en-US" altLang="en-US" sz="1350" b="1" baseline="30000" dirty="0"/>
              <a:t>rd</a:t>
            </a:r>
            <a:r>
              <a:rPr lang="en-US" altLang="en-US" sz="1350" b="1" dirty="0"/>
              <a:t> - 27</a:t>
            </a:r>
            <a:r>
              <a:rPr lang="en-US" altLang="en-US" sz="1350" b="1" baseline="30000" dirty="0"/>
              <a:t>th</a:t>
            </a:r>
            <a:r>
              <a:rPr lang="en-US" altLang="en-US" sz="1350" b="1" dirty="0"/>
              <a:t> May 2016</a:t>
            </a:r>
            <a:endParaRPr lang="en-US" altLang="en-US" sz="1350" dirty="0"/>
          </a:p>
        </p:txBody>
      </p:sp>
    </p:spTree>
    <p:extLst>
      <p:ext uri="{BB962C8B-B14F-4D97-AF65-F5344CB8AC3E}">
        <p14:creationId xmlns:p14="http://schemas.microsoft.com/office/powerpoint/2010/main" val="8739384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20" y="438150"/>
            <a:ext cx="8954480" cy="4552950"/>
          </a:xfrm>
        </p:spPr>
        <p:txBody>
          <a:bodyPr>
            <a:normAutofit/>
          </a:bodyPr>
          <a:lstStyle/>
          <a:p>
            <a:endParaRPr lang="en-US" altLang="ko-KR" sz="2400" dirty="0" smtClean="0"/>
          </a:p>
          <a:p>
            <a:endParaRPr lang="en-US" altLang="ko-KR" sz="2400" dirty="0"/>
          </a:p>
          <a:p>
            <a:endParaRPr lang="en-US" altLang="ko-KR" sz="2400" dirty="0" smtClean="0"/>
          </a:p>
          <a:p>
            <a:r>
              <a:rPr lang="en-US" altLang="ko-KR" sz="2400" dirty="0" smtClean="0"/>
              <a:t>O-I </a:t>
            </a:r>
            <a:r>
              <a:rPr lang="en-US" altLang="ko-KR" sz="2400" dirty="0" smtClean="0"/>
              <a:t>deviation: Is it an add-on term or replacement of SF? Is it UE specific, site specific or link specific?</a:t>
            </a:r>
          </a:p>
          <a:p>
            <a:r>
              <a:rPr lang="en-US" altLang="ko-KR" sz="2400" dirty="0" smtClean="0"/>
              <a:t>R</a:t>
            </a:r>
            <a:r>
              <a:rPr lang="en-US" altLang="ko-KR" sz="2400" dirty="0"/>
              <a:t>andom generation of </a:t>
            </a:r>
            <a:r>
              <a:rPr lang="en-US" altLang="ko-KR" sz="2400" dirty="0" err="1" smtClean="0"/>
              <a:t>d_in</a:t>
            </a:r>
            <a:r>
              <a:rPr lang="en-US" altLang="ko-KR" sz="2400" dirty="0" smtClean="0"/>
              <a:t>? </a:t>
            </a:r>
            <a:r>
              <a:rPr lang="en-US" altLang="ko-KR" sz="2400" dirty="0" smtClean="0"/>
              <a:t>UE, site or link </a:t>
            </a:r>
            <a:r>
              <a:rPr lang="en-US" altLang="ko-KR" sz="2400" dirty="0" smtClean="0"/>
              <a:t>specifics?</a:t>
            </a:r>
          </a:p>
          <a:p>
            <a:r>
              <a:rPr lang="en-US" altLang="ko-KR" sz="2400" dirty="0" smtClean="0"/>
              <a:t>Note: Link specific means one random variable is generated for each BS-UE link. UE specific means one random variable is generated for the UE (common for all links to this UE). Site specific means one random variable is generated for all the links from one site to one UE. </a:t>
            </a:r>
            <a:endParaRPr lang="en-US" altLang="ko-KR" sz="2400" dirty="0" smtClean="0"/>
          </a:p>
          <a:p>
            <a:endParaRPr lang="en-US" altLang="ko-KR" sz="2400" dirty="0" smtClean="0"/>
          </a:p>
          <a:p>
            <a:endParaRPr lang="en-US" altLang="ko-KR" sz="2400" dirty="0" smtClean="0"/>
          </a:p>
        </p:txBody>
      </p:sp>
      <p:sp>
        <p:nvSpPr>
          <p:cNvPr id="4" name="Title 3"/>
          <p:cNvSpPr>
            <a:spLocks noGrp="1"/>
          </p:cNvSpPr>
          <p:nvPr>
            <p:ph type="title"/>
          </p:nvPr>
        </p:nvSpPr>
        <p:spPr>
          <a:xfrm>
            <a:off x="418120" y="50161"/>
            <a:ext cx="8229600" cy="311789"/>
          </a:xfrm>
        </p:spPr>
        <p:txBody>
          <a:bodyPr/>
          <a:lstStyle/>
          <a:p>
            <a:r>
              <a:rPr lang="en-US" sz="2400" dirty="0" smtClean="0"/>
              <a:t>Some uncertainties in current O-I modelling</a:t>
            </a:r>
            <a:endParaRPr lang="en-US" sz="2400" dirty="0"/>
          </a:p>
        </p:txBody>
      </p:sp>
      <p:sp>
        <p:nvSpPr>
          <p:cNvPr id="3" name="Rectangle 2"/>
          <p:cNvSpPr/>
          <p:nvPr/>
        </p:nvSpPr>
        <p:spPr>
          <a:xfrm>
            <a:off x="1745128" y="816971"/>
            <a:ext cx="5867400" cy="584775"/>
          </a:xfrm>
          <a:prstGeom prst="rect">
            <a:avLst/>
          </a:prstGeom>
        </p:spPr>
        <p:txBody>
          <a:bodyPr wrap="square">
            <a:spAutoFit/>
          </a:bodyPr>
          <a:lstStyle/>
          <a:p>
            <a:pPr algn="ctr">
              <a:spcAft>
                <a:spcPts val="900"/>
              </a:spcAft>
            </a:pPr>
            <a:r>
              <a:rPr lang="en-GB" sz="3200" dirty="0">
                <a:latin typeface="Times New Roman" panose="02020603050405020304" pitchFamily="18" charset="0"/>
                <a:ea typeface="Malgun Gothic" panose="020B0503020000020004" pitchFamily="34" charset="-127"/>
              </a:rPr>
              <a:t>PL = </a:t>
            </a:r>
            <a:r>
              <a:rPr lang="en-GB" sz="3200" dirty="0" err="1">
                <a:latin typeface="Times New Roman" panose="02020603050405020304" pitchFamily="18" charset="0"/>
                <a:ea typeface="Malgun Gothic" panose="020B0503020000020004" pitchFamily="34" charset="-127"/>
              </a:rPr>
              <a:t>PL</a:t>
            </a:r>
            <a:r>
              <a:rPr lang="en-GB" sz="3200" baseline="-25000" dirty="0" err="1">
                <a:latin typeface="Times New Roman" panose="02020603050405020304" pitchFamily="18" charset="0"/>
                <a:ea typeface="Malgun Gothic" panose="020B0503020000020004" pitchFamily="34" charset="-127"/>
              </a:rPr>
              <a:t>b</a:t>
            </a:r>
            <a:r>
              <a:rPr lang="en-GB" sz="3200" dirty="0">
                <a:latin typeface="Times New Roman" panose="02020603050405020304" pitchFamily="18" charset="0"/>
                <a:ea typeface="Malgun Gothic" panose="020B0503020000020004" pitchFamily="34" charset="-127"/>
              </a:rPr>
              <a:t> + </a:t>
            </a:r>
            <a:r>
              <a:rPr lang="en-GB" sz="3200" dirty="0" err="1">
                <a:latin typeface="Times New Roman" panose="02020603050405020304" pitchFamily="18" charset="0"/>
                <a:ea typeface="Malgun Gothic" panose="020B0503020000020004" pitchFamily="34" charset="-127"/>
              </a:rPr>
              <a:t>PL</a:t>
            </a:r>
            <a:r>
              <a:rPr lang="en-GB" sz="3200" baseline="-25000" dirty="0" err="1">
                <a:latin typeface="Times New Roman" panose="02020603050405020304" pitchFamily="18" charset="0"/>
                <a:ea typeface="Malgun Gothic" panose="020B0503020000020004" pitchFamily="34" charset="-127"/>
              </a:rPr>
              <a:t>tw</a:t>
            </a:r>
            <a:r>
              <a:rPr lang="en-GB" sz="3200" dirty="0">
                <a:latin typeface="Times New Roman" panose="02020603050405020304" pitchFamily="18" charset="0"/>
                <a:ea typeface="Malgun Gothic" panose="020B0503020000020004" pitchFamily="34" charset="-127"/>
              </a:rPr>
              <a:t> + </a:t>
            </a:r>
            <a:r>
              <a:rPr lang="en-GB" sz="3200" dirty="0" err="1">
                <a:latin typeface="Times New Roman" panose="02020603050405020304" pitchFamily="18" charset="0"/>
                <a:ea typeface="Malgun Gothic" panose="020B0503020000020004" pitchFamily="34" charset="-127"/>
              </a:rPr>
              <a:t>PL</a:t>
            </a:r>
            <a:r>
              <a:rPr lang="en-GB" sz="3200" baseline="-25000" dirty="0" err="1">
                <a:latin typeface="Times New Roman" panose="02020603050405020304" pitchFamily="18" charset="0"/>
                <a:ea typeface="Malgun Gothic" panose="020B0503020000020004" pitchFamily="34" charset="-127"/>
              </a:rPr>
              <a:t>in</a:t>
            </a:r>
            <a:r>
              <a:rPr lang="en-GB" sz="3200" dirty="0">
                <a:latin typeface="Times New Roman" panose="02020603050405020304" pitchFamily="18" charset="0"/>
                <a:ea typeface="Malgun Gothic" panose="020B0503020000020004" pitchFamily="34" charset="-127"/>
              </a:rPr>
              <a:t> + N(0, </a:t>
            </a:r>
            <a:r>
              <a:rPr lang="en-GB" sz="3200" dirty="0" err="1">
                <a:latin typeface="Times New Roman" panose="02020603050405020304" pitchFamily="18" charset="0"/>
                <a:ea typeface="Malgun Gothic" panose="020B0503020000020004" pitchFamily="34" charset="-127"/>
              </a:rPr>
              <a:t>σ</a:t>
            </a:r>
            <a:r>
              <a:rPr lang="en-GB" sz="3200" i="1" baseline="-25000" dirty="0" err="1">
                <a:latin typeface="Times New Roman" panose="02020603050405020304" pitchFamily="18" charset="0"/>
                <a:ea typeface="Malgun Gothic" panose="020B0503020000020004" pitchFamily="34" charset="-127"/>
                <a:cs typeface="Arial" panose="020B0604020202020204" pitchFamily="34" charset="0"/>
              </a:rPr>
              <a:t>P</a:t>
            </a:r>
            <a:r>
              <a:rPr lang="en-GB" sz="3200" dirty="0">
                <a:latin typeface="Times New Roman" panose="02020603050405020304" pitchFamily="18" charset="0"/>
                <a:ea typeface="Malgun Gothic" panose="020B0503020000020004" pitchFamily="34" charset="-127"/>
              </a:rPr>
              <a:t>)</a:t>
            </a:r>
            <a:endParaRPr lang="en-US" sz="32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917725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4228596"/>
            <a:ext cx="7620000" cy="705354"/>
          </a:xfrm>
        </p:spPr>
        <p:txBody>
          <a:bodyPr>
            <a:normAutofit/>
          </a:bodyPr>
          <a:lstStyle/>
          <a:p>
            <a:pPr marL="0" indent="0">
              <a:buNone/>
            </a:pPr>
            <a:r>
              <a:rPr lang="en-US" sz="2000" dirty="0" smtClean="0"/>
              <a:t>Link specific O-I implementation introduces some selective gain on serving cell’s coupling loss (up to 6dB at cell edge part)</a:t>
            </a:r>
            <a:endParaRPr lang="en-US" sz="2000" dirty="0"/>
          </a:p>
        </p:txBody>
      </p:sp>
      <p:sp>
        <p:nvSpPr>
          <p:cNvPr id="5" name="Title 4"/>
          <p:cNvSpPr>
            <a:spLocks noGrp="1"/>
          </p:cNvSpPr>
          <p:nvPr>
            <p:ph type="title"/>
          </p:nvPr>
        </p:nvSpPr>
        <p:spPr/>
        <p:txBody>
          <a:bodyPr/>
          <a:lstStyle/>
          <a:p>
            <a:r>
              <a:rPr lang="en-US" dirty="0" smtClean="0"/>
              <a:t>Comparing the Coupling loss </a:t>
            </a:r>
            <a:br>
              <a:rPr lang="en-US" dirty="0" smtClean="0"/>
            </a:br>
            <a:r>
              <a:rPr lang="en-US" dirty="0" smtClean="0"/>
              <a:t>(Using UMi-30Ghz as example)</a:t>
            </a:r>
            <a:endParaRPr lang="en-US" dirty="0"/>
          </a:p>
        </p:txBody>
      </p:sp>
      <p:pic>
        <p:nvPicPr>
          <p:cNvPr id="6" name="Picture 5"/>
          <p:cNvPicPr>
            <a:picLocks noChangeAspect="1"/>
          </p:cNvPicPr>
          <p:nvPr/>
        </p:nvPicPr>
        <p:blipFill>
          <a:blip r:embed="rId2"/>
          <a:stretch>
            <a:fillRect/>
          </a:stretch>
        </p:blipFill>
        <p:spPr>
          <a:xfrm>
            <a:off x="1828800" y="971550"/>
            <a:ext cx="5257800" cy="3264747"/>
          </a:xfrm>
          <a:prstGeom prst="rect">
            <a:avLst/>
          </a:prstGeom>
        </p:spPr>
      </p:pic>
    </p:spTree>
    <p:extLst>
      <p:ext uri="{BB962C8B-B14F-4D97-AF65-F5344CB8AC3E}">
        <p14:creationId xmlns:p14="http://schemas.microsoft.com/office/powerpoint/2010/main" val="1566032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045910"/>
            <a:ext cx="7716666" cy="2889000"/>
          </a:xfrm>
        </p:spPr>
        <p:txBody>
          <a:bodyPr>
            <a:normAutofit/>
          </a:bodyPr>
          <a:lstStyle/>
          <a:p>
            <a:r>
              <a:rPr lang="en-US" sz="1800" dirty="0" smtClean="0">
                <a:solidFill>
                  <a:schemeClr val="tx1"/>
                </a:solidFill>
              </a:rPr>
              <a:t>Distances to external walls is UE-specific</a:t>
            </a:r>
          </a:p>
          <a:p>
            <a:r>
              <a:rPr lang="en-US" sz="1800" dirty="0" smtClean="0">
                <a:solidFill>
                  <a:schemeClr val="tx1"/>
                </a:solidFill>
              </a:rPr>
              <a:t>Propagation path from/to different BS sites may go through different walls</a:t>
            </a:r>
          </a:p>
          <a:p>
            <a:pPr lvl="1"/>
            <a:r>
              <a:rPr lang="en-US" sz="1600" dirty="0"/>
              <a:t>d</a:t>
            </a:r>
            <a:r>
              <a:rPr lang="en-US" sz="1600" baseline="-25000" dirty="0"/>
              <a:t>2D-in </a:t>
            </a:r>
            <a:r>
              <a:rPr lang="en-US" sz="1600" baseline="-25000" dirty="0" smtClean="0"/>
              <a:t> </a:t>
            </a:r>
            <a:r>
              <a:rPr lang="en-US" sz="1600" dirty="0" smtClean="0"/>
              <a:t>is likely correlated for different sites</a:t>
            </a:r>
          </a:p>
          <a:p>
            <a:pPr lvl="1"/>
            <a:r>
              <a:rPr lang="en-US" sz="1600" dirty="0" smtClean="0"/>
              <a:t>Sites in similar direction =&gt; same</a:t>
            </a:r>
            <a:r>
              <a:rPr lang="en-US" sz="1600" dirty="0"/>
              <a:t> d</a:t>
            </a:r>
            <a:r>
              <a:rPr lang="en-US" sz="1600" baseline="-25000" dirty="0"/>
              <a:t>2D-in</a:t>
            </a:r>
            <a:endParaRPr lang="en-US" sz="1600" dirty="0" smtClean="0"/>
          </a:p>
          <a:p>
            <a:pPr lvl="1"/>
            <a:r>
              <a:rPr lang="en-US" sz="1600" dirty="0" smtClean="0"/>
              <a:t>Sites in opposite directions =&gt; different </a:t>
            </a:r>
            <a:r>
              <a:rPr lang="en-US" sz="1600" dirty="0"/>
              <a:t>d</a:t>
            </a:r>
            <a:r>
              <a:rPr lang="en-US" sz="1600" baseline="-25000" dirty="0"/>
              <a:t>2D-in</a:t>
            </a:r>
            <a:endParaRPr lang="en-US" sz="1600" dirty="0" smtClean="0"/>
          </a:p>
          <a:p>
            <a:r>
              <a:rPr lang="en-US" sz="1800" dirty="0" smtClean="0">
                <a:solidFill>
                  <a:schemeClr val="tx1"/>
                </a:solidFill>
              </a:rPr>
              <a:t>For rectangle building 4 completely independent </a:t>
            </a:r>
            <a:r>
              <a:rPr lang="en-US" sz="1800" dirty="0" err="1" smtClean="0">
                <a:solidFill>
                  <a:schemeClr val="tx1"/>
                </a:solidFill>
              </a:rPr>
              <a:t>d_in</a:t>
            </a:r>
            <a:r>
              <a:rPr lang="en-US" sz="1800" dirty="0">
                <a:solidFill>
                  <a:schemeClr val="tx1"/>
                </a:solidFill>
              </a:rPr>
              <a:t> </a:t>
            </a:r>
            <a:r>
              <a:rPr lang="en-US" sz="1800" dirty="0" smtClean="0">
                <a:solidFill>
                  <a:schemeClr val="tx1"/>
                </a:solidFill>
              </a:rPr>
              <a:t>can be found. </a:t>
            </a:r>
          </a:p>
        </p:txBody>
      </p:sp>
      <p:sp>
        <p:nvSpPr>
          <p:cNvPr id="3" name="Title 2"/>
          <p:cNvSpPr>
            <a:spLocks noGrp="1"/>
          </p:cNvSpPr>
          <p:nvPr>
            <p:ph type="title"/>
          </p:nvPr>
        </p:nvSpPr>
        <p:spPr/>
        <p:txBody>
          <a:bodyPr>
            <a:normAutofit/>
          </a:bodyPr>
          <a:lstStyle/>
          <a:p>
            <a:r>
              <a:rPr lang="en-US" sz="2700" dirty="0" smtClean="0"/>
              <a:t>Consideration on </a:t>
            </a:r>
            <a:r>
              <a:rPr lang="en-US" sz="2700" dirty="0" err="1" smtClean="0"/>
              <a:t>d_in</a:t>
            </a:r>
            <a:r>
              <a:rPr lang="en-US" sz="2700" dirty="0" smtClean="0"/>
              <a:t> implementation</a:t>
            </a:r>
            <a:endParaRPr lang="en-US" sz="2700" dirty="0"/>
          </a:p>
        </p:txBody>
      </p:sp>
      <p:grpSp>
        <p:nvGrpSpPr>
          <p:cNvPr id="13" name="Group 12"/>
          <p:cNvGrpSpPr/>
          <p:nvPr/>
        </p:nvGrpSpPr>
        <p:grpSpPr>
          <a:xfrm>
            <a:off x="6145828" y="3518642"/>
            <a:ext cx="2627142" cy="1371600"/>
            <a:chOff x="6161649" y="3938954"/>
            <a:chExt cx="3502856" cy="1828800"/>
          </a:xfrm>
        </p:grpSpPr>
        <p:sp>
          <p:nvSpPr>
            <p:cNvPr id="4" name="Rectangle 3"/>
            <p:cNvSpPr/>
            <p:nvPr/>
          </p:nvSpPr>
          <p:spPr bwMode="auto">
            <a:xfrm>
              <a:off x="6161649" y="3938954"/>
              <a:ext cx="3502856" cy="1828800"/>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none" lIns="54000" tIns="34290" rIns="54000" bIns="34290" numCol="1" rtlCol="0" anchor="t" anchorCtr="0" compatLnSpc="1">
              <a:prstTxWarp prst="textNoShape">
                <a:avLst/>
              </a:prstTxWarp>
            </a:bodyPr>
            <a:lstStyle/>
            <a:p>
              <a:pPr defTabSz="685800">
                <a:spcBef>
                  <a:spcPct val="50000"/>
                </a:spcBef>
              </a:pPr>
              <a:endParaRPr lang="en-US" sz="1500">
                <a:latin typeface="Arial" charset="0"/>
              </a:endParaRPr>
            </a:p>
          </p:txBody>
        </p:sp>
        <p:sp>
          <p:nvSpPr>
            <p:cNvPr id="6" name="Oval 5"/>
            <p:cNvSpPr/>
            <p:nvPr/>
          </p:nvSpPr>
          <p:spPr bwMode="auto">
            <a:xfrm>
              <a:off x="7258929" y="4248443"/>
              <a:ext cx="84406" cy="84406"/>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54000" tIns="34290" rIns="54000" bIns="34290" numCol="1" rtlCol="0" anchor="t" anchorCtr="0" compatLnSpc="1">
              <a:prstTxWarp prst="textNoShape">
                <a:avLst/>
              </a:prstTxWarp>
            </a:bodyPr>
            <a:lstStyle/>
            <a:p>
              <a:pPr defTabSz="685800">
                <a:spcBef>
                  <a:spcPct val="50000"/>
                </a:spcBef>
              </a:pPr>
              <a:endParaRPr lang="en-US" sz="1500">
                <a:latin typeface="Arial" charset="0"/>
              </a:endParaRPr>
            </a:p>
          </p:txBody>
        </p:sp>
        <p:cxnSp>
          <p:nvCxnSpPr>
            <p:cNvPr id="8" name="Straight Connector 7"/>
            <p:cNvCxnSpPr/>
            <p:nvPr/>
          </p:nvCxnSpPr>
          <p:spPr bwMode="auto">
            <a:xfrm>
              <a:off x="7301132" y="3938954"/>
              <a:ext cx="0" cy="1828800"/>
            </a:xfrm>
            <a:prstGeom prst="line">
              <a:avLst/>
            </a:prstGeom>
            <a:solidFill>
              <a:schemeClr val="accent1"/>
            </a:solidFill>
            <a:ln w="12700" cap="flat" cmpd="sng" algn="ctr">
              <a:solidFill>
                <a:schemeClr val="tx1"/>
              </a:solidFill>
              <a:prstDash val="dash"/>
              <a:round/>
              <a:headEnd type="none" w="med" len="med"/>
              <a:tailEnd type="none" w="med" len="med"/>
            </a:ln>
            <a:effectLst/>
          </p:spPr>
        </p:cxnSp>
        <p:cxnSp>
          <p:nvCxnSpPr>
            <p:cNvPr id="10" name="Straight Connector 9"/>
            <p:cNvCxnSpPr/>
            <p:nvPr/>
          </p:nvCxnSpPr>
          <p:spPr bwMode="auto">
            <a:xfrm>
              <a:off x="6161649" y="4290646"/>
              <a:ext cx="3502856" cy="42203"/>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2" name="TextBox 11"/>
            <p:cNvSpPr txBox="1"/>
            <p:nvPr/>
          </p:nvSpPr>
          <p:spPr>
            <a:xfrm>
              <a:off x="7370941" y="4332849"/>
              <a:ext cx="673689" cy="492443"/>
            </a:xfrm>
            <a:prstGeom prst="rect">
              <a:avLst/>
            </a:prstGeom>
            <a:noFill/>
          </p:spPr>
          <p:txBody>
            <a:bodyPr wrap="none" rtlCol="0">
              <a:spAutoFit/>
            </a:bodyPr>
            <a:lstStyle/>
            <a:p>
              <a:r>
                <a:rPr lang="en-US" smtClean="0"/>
                <a:t>UE</a:t>
              </a:r>
              <a:endParaRPr lang="en-US"/>
            </a:p>
          </p:txBody>
        </p:sp>
      </p:grpSp>
      <p:sp>
        <p:nvSpPr>
          <p:cNvPr id="14" name="TextBox 13"/>
          <p:cNvSpPr txBox="1"/>
          <p:nvPr/>
        </p:nvSpPr>
        <p:spPr>
          <a:xfrm>
            <a:off x="4868927" y="3750244"/>
            <a:ext cx="620683" cy="369332"/>
          </a:xfrm>
          <a:prstGeom prst="rect">
            <a:avLst/>
          </a:prstGeom>
          <a:noFill/>
        </p:spPr>
        <p:txBody>
          <a:bodyPr wrap="none" rtlCol="0">
            <a:spAutoFit/>
          </a:bodyPr>
          <a:lstStyle/>
          <a:p>
            <a:r>
              <a:rPr lang="en-US" dirty="0" smtClean="0"/>
              <a:t>BS1</a:t>
            </a:r>
            <a:endParaRPr lang="en-US" dirty="0"/>
          </a:p>
        </p:txBody>
      </p:sp>
      <p:sp>
        <p:nvSpPr>
          <p:cNvPr id="15" name="TextBox 14"/>
          <p:cNvSpPr txBox="1"/>
          <p:nvPr/>
        </p:nvSpPr>
        <p:spPr>
          <a:xfrm>
            <a:off x="7800025" y="2674065"/>
            <a:ext cx="620683" cy="369332"/>
          </a:xfrm>
          <a:prstGeom prst="rect">
            <a:avLst/>
          </a:prstGeom>
          <a:noFill/>
        </p:spPr>
        <p:txBody>
          <a:bodyPr wrap="none" rtlCol="0">
            <a:spAutoFit/>
          </a:bodyPr>
          <a:lstStyle/>
          <a:p>
            <a:r>
              <a:rPr lang="en-US" dirty="0" smtClean="0"/>
              <a:t>BS3</a:t>
            </a:r>
            <a:endParaRPr lang="en-US" dirty="0"/>
          </a:p>
        </p:txBody>
      </p:sp>
      <p:cxnSp>
        <p:nvCxnSpPr>
          <p:cNvPr id="17" name="Straight Arrow Connector 16"/>
          <p:cNvCxnSpPr/>
          <p:nvPr/>
        </p:nvCxnSpPr>
        <p:spPr bwMode="auto">
          <a:xfrm flipH="1">
            <a:off x="7000443" y="3075049"/>
            <a:ext cx="887846" cy="443593"/>
          </a:xfrm>
          <a:prstGeom prst="straightConnector1">
            <a:avLst/>
          </a:prstGeom>
          <a:solidFill>
            <a:schemeClr val="accent1"/>
          </a:solidFill>
          <a:ln w="38100" cap="flat" cmpd="sng" algn="ctr">
            <a:solidFill>
              <a:srgbClr val="7030A0"/>
            </a:solidFill>
            <a:prstDash val="solid"/>
            <a:round/>
            <a:headEnd type="none" w="med" len="med"/>
            <a:tailEnd type="arrow"/>
          </a:ln>
          <a:effectLst/>
        </p:spPr>
      </p:cxnSp>
      <p:cxnSp>
        <p:nvCxnSpPr>
          <p:cNvPr id="19" name="Straight Arrow Connector 18"/>
          <p:cNvCxnSpPr/>
          <p:nvPr/>
        </p:nvCxnSpPr>
        <p:spPr bwMode="auto">
          <a:xfrm flipV="1">
            <a:off x="5472789" y="3814063"/>
            <a:ext cx="631291" cy="120847"/>
          </a:xfrm>
          <a:prstGeom prst="straightConnector1">
            <a:avLst/>
          </a:prstGeom>
          <a:solidFill>
            <a:schemeClr val="accent1"/>
          </a:solidFill>
          <a:ln w="38100" cap="flat" cmpd="sng" algn="ctr">
            <a:solidFill>
              <a:srgbClr val="7030A0"/>
            </a:solidFill>
            <a:prstDash val="solid"/>
            <a:round/>
            <a:headEnd type="none" w="med" len="med"/>
            <a:tailEnd type="arrow"/>
          </a:ln>
          <a:effectLst/>
        </p:spPr>
      </p:cxnSp>
      <p:sp>
        <p:nvSpPr>
          <p:cNvPr id="16" name="TextBox 15"/>
          <p:cNvSpPr txBox="1"/>
          <p:nvPr/>
        </p:nvSpPr>
        <p:spPr>
          <a:xfrm>
            <a:off x="4607228" y="4204442"/>
            <a:ext cx="620683" cy="369332"/>
          </a:xfrm>
          <a:prstGeom prst="rect">
            <a:avLst/>
          </a:prstGeom>
          <a:noFill/>
        </p:spPr>
        <p:txBody>
          <a:bodyPr wrap="none" rtlCol="0">
            <a:spAutoFit/>
          </a:bodyPr>
          <a:lstStyle/>
          <a:p>
            <a:r>
              <a:rPr lang="en-US" dirty="0" smtClean="0"/>
              <a:t>BS2</a:t>
            </a:r>
            <a:endParaRPr lang="en-US" dirty="0"/>
          </a:p>
        </p:txBody>
      </p:sp>
      <p:cxnSp>
        <p:nvCxnSpPr>
          <p:cNvPr id="18" name="Straight Arrow Connector 17"/>
          <p:cNvCxnSpPr>
            <a:stCxn id="16" idx="3"/>
          </p:cNvCxnSpPr>
          <p:nvPr/>
        </p:nvCxnSpPr>
        <p:spPr bwMode="auto">
          <a:xfrm flipV="1">
            <a:off x="5227911" y="3798239"/>
            <a:ext cx="886265" cy="590869"/>
          </a:xfrm>
          <a:prstGeom prst="straightConnector1">
            <a:avLst/>
          </a:prstGeom>
          <a:solidFill>
            <a:schemeClr val="accent1"/>
          </a:solidFill>
          <a:ln w="38100" cap="flat" cmpd="sng" algn="ctr">
            <a:solidFill>
              <a:srgbClr val="7030A0"/>
            </a:solidFill>
            <a:prstDash val="solid"/>
            <a:round/>
            <a:headEnd type="none" w="med" len="med"/>
            <a:tailEnd type="arrow"/>
          </a:ln>
          <a:effectLst/>
        </p:spPr>
      </p:cxnSp>
      <p:sp>
        <p:nvSpPr>
          <p:cNvPr id="11" name="TextBox 10"/>
          <p:cNvSpPr txBox="1"/>
          <p:nvPr/>
        </p:nvSpPr>
        <p:spPr>
          <a:xfrm>
            <a:off x="167360" y="3296845"/>
            <a:ext cx="4182239" cy="1477328"/>
          </a:xfrm>
          <a:prstGeom prst="rect">
            <a:avLst/>
          </a:prstGeom>
          <a:noFill/>
        </p:spPr>
        <p:txBody>
          <a:bodyPr wrap="square" rtlCol="0">
            <a:spAutoFit/>
          </a:bodyPr>
          <a:lstStyle/>
          <a:p>
            <a:r>
              <a:rPr lang="en-US" dirty="0"/>
              <a:t>Conclusion: </a:t>
            </a:r>
            <a:r>
              <a:rPr lang="en-US" dirty="0" smtClean="0"/>
              <a:t>Neither </a:t>
            </a:r>
            <a:r>
              <a:rPr lang="en-US" dirty="0"/>
              <a:t>link specific or UE specific </a:t>
            </a:r>
            <a:r>
              <a:rPr lang="en-US" dirty="0" smtClean="0"/>
              <a:t>implementation is </a:t>
            </a:r>
            <a:r>
              <a:rPr lang="en-US" dirty="0"/>
              <a:t>completely </a:t>
            </a:r>
            <a:r>
              <a:rPr lang="en-US" dirty="0" smtClean="0"/>
              <a:t>accurate. Comparably, UE </a:t>
            </a:r>
            <a:r>
              <a:rPr lang="en-US" dirty="0"/>
              <a:t>specific is more close to </a:t>
            </a:r>
            <a:r>
              <a:rPr lang="en-US" dirty="0" smtClean="0"/>
              <a:t>reality. </a:t>
            </a:r>
            <a:endParaRPr lang="en-US" dirty="0"/>
          </a:p>
          <a:p>
            <a:endParaRPr lang="en-US" dirty="0"/>
          </a:p>
        </p:txBody>
      </p:sp>
    </p:spTree>
    <p:extLst>
      <p:ext uri="{BB962C8B-B14F-4D97-AF65-F5344CB8AC3E}">
        <p14:creationId xmlns:p14="http://schemas.microsoft.com/office/powerpoint/2010/main" val="2140334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Clarify the implementation of O-I in TR38.900 as following: </a:t>
            </a:r>
          </a:p>
          <a:p>
            <a:pPr lvl="1"/>
            <a:r>
              <a:rPr lang="en-US" sz="1800" dirty="0" smtClean="0"/>
              <a:t>The selection of high loss or low loss O-I model is UE specific</a:t>
            </a:r>
          </a:p>
          <a:p>
            <a:pPr lvl="1"/>
            <a:r>
              <a:rPr lang="en-US" altLang="ko-KR" sz="1800" dirty="0" smtClean="0"/>
              <a:t>O-I deviation is an add-on term to SF. </a:t>
            </a:r>
          </a:p>
          <a:p>
            <a:pPr lvl="2"/>
            <a:r>
              <a:rPr lang="en-US" altLang="ko-KR" sz="1600" dirty="0" smtClean="0"/>
              <a:t>Change the standard deviation to 4.4 and 6.5 for low loss and high loss penetration model separately (see below </a:t>
            </a:r>
            <a:r>
              <a:rPr lang="en-US" altLang="ko-KR" sz="1600" dirty="0"/>
              <a:t>table from R1-163256)</a:t>
            </a:r>
          </a:p>
          <a:p>
            <a:pPr lvl="2"/>
            <a:r>
              <a:rPr lang="en-US" altLang="ko-KR" sz="1600" dirty="0"/>
              <a:t>O-I deviation is UE specific random variable.</a:t>
            </a:r>
          </a:p>
          <a:p>
            <a:pPr lvl="1"/>
            <a:r>
              <a:rPr lang="en-US" altLang="ko-KR" sz="1800" dirty="0" err="1" smtClean="0"/>
              <a:t>d_in</a:t>
            </a:r>
            <a:r>
              <a:rPr lang="en-US" altLang="ko-KR" sz="1800" dirty="0"/>
              <a:t> </a:t>
            </a:r>
            <a:r>
              <a:rPr lang="en-US" altLang="ko-KR" sz="1800" dirty="0" smtClean="0"/>
              <a:t>is an UE specific random variable </a:t>
            </a:r>
            <a:endParaRPr lang="en-US" altLang="ko-KR" sz="1800" dirty="0" smtClean="0"/>
          </a:p>
          <a:p>
            <a:pPr lvl="1"/>
            <a:endParaRPr lang="en-US" altLang="ko-KR" sz="1800" dirty="0" smtClean="0"/>
          </a:p>
          <a:p>
            <a:pPr lvl="1"/>
            <a:endParaRPr lang="en-US" altLang="ko-KR" sz="1800" dirty="0"/>
          </a:p>
          <a:p>
            <a:pPr lvl="1"/>
            <a:endParaRPr lang="en-US" altLang="ko-KR" sz="1800" dirty="0" smtClean="0"/>
          </a:p>
          <a:p>
            <a:pPr lvl="1"/>
            <a:endParaRPr lang="en-US" altLang="ko-KR" sz="1800" dirty="0"/>
          </a:p>
          <a:p>
            <a:pPr lvl="1"/>
            <a:endParaRPr lang="en-US" altLang="ko-KR" sz="1800" dirty="0" smtClean="0"/>
          </a:p>
          <a:p>
            <a:pPr lvl="1"/>
            <a:endParaRPr lang="en-US" altLang="ko-KR" sz="1800" dirty="0"/>
          </a:p>
          <a:p>
            <a:endParaRPr lang="en-US" sz="2000" dirty="0"/>
          </a:p>
        </p:txBody>
      </p:sp>
      <p:sp>
        <p:nvSpPr>
          <p:cNvPr id="3" name="Content Placeholder 2"/>
          <p:cNvSpPr>
            <a:spLocks noGrp="1"/>
          </p:cNvSpPr>
          <p:nvPr>
            <p:ph sz="quarter" idx="13"/>
          </p:nvPr>
        </p:nvSpPr>
        <p:spPr/>
        <p:txBody>
          <a:bodyPr>
            <a:normAutofit fontScale="47500" lnSpcReduction="20000"/>
          </a:bodyPr>
          <a:lstStyle/>
          <a:p>
            <a:endParaRPr lang="en-US"/>
          </a:p>
        </p:txBody>
      </p:sp>
      <p:sp>
        <p:nvSpPr>
          <p:cNvPr id="4" name="Title 3"/>
          <p:cNvSpPr>
            <a:spLocks noGrp="1"/>
          </p:cNvSpPr>
          <p:nvPr>
            <p:ph type="title"/>
          </p:nvPr>
        </p:nvSpPr>
        <p:spPr/>
        <p:txBody>
          <a:bodyPr/>
          <a:lstStyle/>
          <a:p>
            <a:r>
              <a:rPr lang="en-US" dirty="0" smtClean="0"/>
              <a:t>Proposal</a:t>
            </a:r>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257550"/>
            <a:ext cx="7458075" cy="100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9723285"/>
      </p:ext>
    </p:extLst>
  </p:cSld>
  <p:clrMapOvr>
    <a:masterClrMapping/>
  </p:clrMapOvr>
  <p:timing>
    <p:tnLst>
      <p:par>
        <p:cTn id="1" dur="indefinite" restart="never" nodeType="tmRoot"/>
      </p:par>
    </p:tnLst>
  </p:timing>
</p:sld>
</file>

<file path=ppt/theme/theme1.xml><?xml version="1.0" encoding="utf-8"?>
<a:theme xmlns:a="http://schemas.openxmlformats.org/drawingml/2006/main" name="Nokia PowerPoint Template Arial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95AB93D0-D871-4594-8FF8-938B8BFFF307}"/>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E8382DAA-670D-4CB9-A7BC-A337550CB5AD}"/>
    </a:ext>
  </a:extLst>
</a:theme>
</file>

<file path=ppt/theme/theme3.xml><?xml version="1.0" encoding="utf-8"?>
<a:theme xmlns:a="http://schemas.openxmlformats.org/drawingml/2006/main" name="Final Slide">
  <a:themeElements>
    <a:clrScheme name="Custom 18">
      <a:dk1>
        <a:srgbClr val="124191"/>
      </a:dk1>
      <a:lt1>
        <a:srgbClr val="FFFFFF"/>
      </a:lt1>
      <a:dk2>
        <a:srgbClr val="FFFFFF"/>
      </a:dk2>
      <a:lt2>
        <a:srgbClr val="687170"/>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ET_PPT_Temp_Nokia_Pure_Macro_Free_v51" id="{C604708E-A674-4B2C-AC98-8A2AEAAB84D5}" vid="{A01D91B2-E9EE-4812-A02C-4557AE6F524F}"/>
    </a:ext>
  </a:extLst>
</a:theme>
</file>

<file path=ppt/theme/theme4.xml><?xml version="1.0" encoding="utf-8"?>
<a:theme xmlns:a="http://schemas.openxmlformats.org/drawingml/2006/main" name="1_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ET_PPT_Temp_Nokia_Pure_Macro_Free_v51" id="{C604708E-A674-4B2C-AC98-8A2AEAAB84D5}" vid="{99FDE287-729A-45E0-81BA-447B22A138B0}"/>
    </a:ext>
  </a:ext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okia PowerPoint Template Nokia Pure v12" id="{7AC05BEF-BBDF-4CF1-AA23-A676535EABCE}" vid="{AF106B15-0C1E-44CE-A53A-F2CB8A6EA7E7}"/>
    </a:ext>
  </a:extLst>
</a:theme>
</file>

<file path=ppt/theme/theme7.xml><?xml version="1.0" encoding="utf-8"?>
<a:theme xmlns:a="http://schemas.openxmlformats.org/drawingml/2006/main" name="1_Nokia PowerPoint Template Arial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95AB93D0-D871-4594-8FF8-938B8BFFF30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ECB44BFBE02649997334230B184BC3" ma:contentTypeVersion="0" ma:contentTypeDescription="Create a new document." ma:contentTypeScope="" ma:versionID="e091a6a452a6593a9033ec876e4091b1">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D0FAF80-2694-4F13-BAE2-E77F12BF98E4}">
  <ds:schemaRefs>
    <ds:schemaRef ds:uri="http://schemas.microsoft.com/sharepoint/v3/contenttype/forms"/>
  </ds:schemaRefs>
</ds:datastoreItem>
</file>

<file path=customXml/itemProps2.xml><?xml version="1.0" encoding="utf-8"?>
<ds:datastoreItem xmlns:ds="http://schemas.openxmlformats.org/officeDocument/2006/customXml" ds:itemID="{A7D7D6B3-934D-429F-95F0-FBAF98CCC5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0180CC6-36D0-4F02-B96F-D753E9A28C4E}">
  <ds:schemaRefs>
    <ds:schemaRef ds:uri="http://schemas.microsoft.com/office/2006/metadata/properties"/>
    <ds:schemaRef ds:uri="http://www.w3.org/XML/1998/namespace"/>
    <ds:schemaRef ds:uri="http://schemas.openxmlformats.org/package/2006/metadata/core-properties"/>
    <ds:schemaRef ds:uri="http://purl.org/dc/terms/"/>
    <ds:schemaRef ds:uri="http://schemas.microsoft.com/office/2006/documentManagement/types"/>
    <ds:schemaRef ds:uri="http://purl.org/dc/dcmitype/"/>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33119</TotalTime>
  <Words>321</Words>
  <Application>Microsoft Office PowerPoint</Application>
  <PresentationFormat>On-screen Show (16:9)</PresentationFormat>
  <Paragraphs>38</Paragraphs>
  <Slides>5</Slides>
  <Notes>1</Notes>
  <HiddenSlides>0</HiddenSlides>
  <MMClips>0</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5</vt:i4>
      </vt:variant>
    </vt:vector>
  </HeadingPairs>
  <TitlesOfParts>
    <vt:vector size="25" baseType="lpstr">
      <vt:lpstr>Lucida Grande</vt:lpstr>
      <vt:lpstr>맑은 고딕</vt:lpstr>
      <vt:lpstr>맑은 고딕</vt:lpstr>
      <vt:lpstr>ＭＳ Ｐゴシック</vt:lpstr>
      <vt:lpstr>ヒラギノ角ゴ Pro W3</vt:lpstr>
      <vt:lpstr>SimSun</vt:lpstr>
      <vt:lpstr>Arial</vt:lpstr>
      <vt:lpstr>Calibri</vt:lpstr>
      <vt:lpstr>Nokia Pure Headline Light</vt:lpstr>
      <vt:lpstr>Nokia Pure Headline Ultra Light</vt:lpstr>
      <vt:lpstr>Nokia Pure Text Light</vt:lpstr>
      <vt:lpstr>Times New Roman</vt:lpstr>
      <vt:lpstr>Wingdings</vt:lpstr>
      <vt:lpstr>Nokia PowerPoint Template Arial v13</vt:lpstr>
      <vt:lpstr>Nokia Master Blue Background</vt:lpstr>
      <vt:lpstr>Final Slide</vt:lpstr>
      <vt:lpstr>1_Nokia Master Blue Background</vt:lpstr>
      <vt:lpstr>Default Design</vt:lpstr>
      <vt:lpstr>2_Nokia Master Blue Background</vt:lpstr>
      <vt:lpstr>1_Nokia PowerPoint Template Arial v13</vt:lpstr>
      <vt:lpstr> Clarifications on O-I implementation</vt:lpstr>
      <vt:lpstr>Some uncertainties in current O-I modelling</vt:lpstr>
      <vt:lpstr>Comparing the Coupling loss  (Using UMi-30Ghz as example)</vt:lpstr>
      <vt:lpstr>Consideration on d_in implementation</vt:lpstr>
      <vt:lpstr>Proposal</vt:lpstr>
    </vt:vector>
  </TitlesOfParts>
  <Company>Motorola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a52237</dc:creator>
  <cp:lastModifiedBy>Wang, Xiaoyi (Nokia - US/Arlington Heights)</cp:lastModifiedBy>
  <cp:revision>2064</cp:revision>
  <dcterms:created xsi:type="dcterms:W3CDTF">2011-06-08T15:36:39Z</dcterms:created>
  <dcterms:modified xsi:type="dcterms:W3CDTF">2016-05-12T14:45:23Z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0x01010077ECB44BFBE02649997334230B184BC3</vt:lpwstr>
  </property>
</Properties>
</file>