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968" autoAdjust="0"/>
  </p:normalViewPr>
  <p:slideViewPr>
    <p:cSldViewPr>
      <p:cViewPr varScale="1">
        <p:scale>
          <a:sx n="61" d="100"/>
          <a:sy n="61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BCA56-B9C4-43DA-B0D7-74F283B2F8B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7BF028-19C8-4E33-B7EF-2E6FC0C0A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045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BF028-19C8-4E33-B7EF-2E6FC0C0A6C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763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77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7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91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557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50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400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88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86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954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652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6F8FE-F0F3-43C8-8645-10E1EF767BC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583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processing timing reduction for </a:t>
            </a:r>
            <a:r>
              <a:rPr lang="en-US" dirty="0" err="1" smtClean="0"/>
              <a:t>sTTI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r>
              <a:rPr lang="en-US" smtClean="0"/>
              <a:t>, Qualcomm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39000" y="272534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R1-163721</a:t>
            </a:r>
            <a:endParaRPr lang="en-US" dirty="0" smtClean="0"/>
          </a:p>
          <a:p>
            <a:r>
              <a:rPr lang="en-US" dirty="0" smtClean="0"/>
              <a:t>AI 7.3.10.3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318700"/>
            <a:ext cx="3566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RAN WG 1 #84 </a:t>
            </a:r>
            <a:r>
              <a:rPr lang="en-US" dirty="0" err="1" smtClean="0"/>
              <a:t>bis</a:t>
            </a:r>
            <a:endParaRPr lang="en-US" dirty="0" smtClean="0"/>
          </a:p>
          <a:p>
            <a:r>
              <a:rPr lang="en-US" dirty="0" smtClean="0"/>
              <a:t>11</a:t>
            </a:r>
            <a:r>
              <a:rPr lang="en-US" baseline="30000" dirty="0" smtClean="0"/>
              <a:t>th</a:t>
            </a:r>
            <a:r>
              <a:rPr lang="en-US" dirty="0" smtClean="0"/>
              <a:t> – 15</a:t>
            </a:r>
            <a:r>
              <a:rPr lang="en-US" baseline="30000" dirty="0" smtClean="0"/>
              <a:t>th</a:t>
            </a:r>
            <a:r>
              <a:rPr lang="en-US" dirty="0" smtClean="0"/>
              <a:t> April 2016, Seoul, Korea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767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system evaluation provided to RAN1 #84bis shows that reducing the processing time together with reducing the TTI length </a:t>
            </a:r>
            <a:r>
              <a:rPr lang="en-US" smtClean="0"/>
              <a:t>significantly improves </a:t>
            </a:r>
            <a:r>
              <a:rPr lang="en-US" dirty="0" smtClean="0"/>
              <a:t>data rate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273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It is recommended to support asynchronous UL HARQ for PUSCH scheduled in a short TTI (i.e. for </a:t>
            </a:r>
            <a:r>
              <a:rPr lang="en-US" dirty="0" err="1" smtClean="0"/>
              <a:t>sPUSCH</a:t>
            </a:r>
            <a:r>
              <a:rPr lang="en-US" dirty="0" smtClean="0"/>
              <a:t>)</a:t>
            </a:r>
          </a:p>
          <a:p>
            <a:pPr lvl="0"/>
            <a:r>
              <a:rPr lang="en-US" dirty="0"/>
              <a:t>If </a:t>
            </a:r>
            <a:r>
              <a:rPr lang="en-US" dirty="0" smtClean="0"/>
              <a:t>DL data transmission</a:t>
            </a:r>
            <a:r>
              <a:rPr lang="en-US" dirty="0"/>
              <a:t> is scheduled in a short TTI</a:t>
            </a:r>
            <a:r>
              <a:rPr lang="en-US" dirty="0" smtClean="0"/>
              <a:t>, the </a:t>
            </a:r>
            <a:r>
              <a:rPr lang="en-US" dirty="0"/>
              <a:t>processing time for </a:t>
            </a:r>
            <a:r>
              <a:rPr lang="en-US" dirty="0" smtClean="0"/>
              <a:t>preparing the HARQ </a:t>
            </a:r>
            <a:r>
              <a:rPr lang="en-US" dirty="0"/>
              <a:t>feedback </a:t>
            </a:r>
            <a:r>
              <a:rPr lang="en-US" dirty="0" smtClean="0"/>
              <a:t>by UE </a:t>
            </a:r>
            <a:r>
              <a:rPr lang="en-US" dirty="0"/>
              <a:t>and </a:t>
            </a:r>
            <a:r>
              <a:rPr lang="en-US" dirty="0" smtClean="0"/>
              <a:t>the </a:t>
            </a:r>
            <a:r>
              <a:rPr lang="en-US" dirty="0"/>
              <a:t>processing time for </a:t>
            </a:r>
            <a:r>
              <a:rPr lang="en-US" dirty="0" smtClean="0"/>
              <a:t>preparing a </a:t>
            </a:r>
            <a:r>
              <a:rPr lang="en-US" dirty="0"/>
              <a:t>potential retransmission by </a:t>
            </a:r>
            <a:r>
              <a:rPr lang="en-US" dirty="0" err="1"/>
              <a:t>eNB</a:t>
            </a:r>
            <a:r>
              <a:rPr lang="en-US" dirty="0"/>
              <a:t> </a:t>
            </a:r>
            <a:r>
              <a:rPr lang="en-US" dirty="0" smtClean="0"/>
              <a:t>are assumed </a:t>
            </a:r>
            <a:r>
              <a:rPr lang="en-US" dirty="0"/>
              <a:t>to be </a:t>
            </a:r>
            <a:r>
              <a:rPr lang="en-US" dirty="0" smtClean="0"/>
              <a:t>reduced</a:t>
            </a:r>
          </a:p>
          <a:p>
            <a:pPr lvl="1"/>
            <a:r>
              <a:rPr lang="en-US" dirty="0"/>
              <a:t>FFS: the extent of processing time </a:t>
            </a:r>
            <a:r>
              <a:rPr lang="en-US" dirty="0" smtClean="0"/>
              <a:t>reduction</a:t>
            </a:r>
          </a:p>
          <a:p>
            <a:r>
              <a:rPr lang="en-US" dirty="0" smtClean="0"/>
              <a:t>If </a:t>
            </a:r>
            <a:r>
              <a:rPr lang="en-US" dirty="0"/>
              <a:t>UL data transmission </a:t>
            </a:r>
            <a:r>
              <a:rPr lang="en-US" dirty="0" smtClean="0"/>
              <a:t>is scheduled in a </a:t>
            </a:r>
            <a:r>
              <a:rPr lang="en-US" dirty="0"/>
              <a:t>short </a:t>
            </a:r>
            <a:r>
              <a:rPr lang="en-US" dirty="0" smtClean="0"/>
              <a:t>TTI, </a:t>
            </a:r>
            <a:r>
              <a:rPr lang="en-US" dirty="0"/>
              <a:t>the processing time </a:t>
            </a:r>
            <a:r>
              <a:rPr lang="en-US" dirty="0" smtClean="0"/>
              <a:t>for preparing </a:t>
            </a:r>
            <a:r>
              <a:rPr lang="en-US" dirty="0"/>
              <a:t>UL data transmission </a:t>
            </a:r>
            <a:r>
              <a:rPr lang="en-US" dirty="0" smtClean="0"/>
              <a:t>upon UL grant reception at UE and the processing time for scheduling a potential retransmission by </a:t>
            </a:r>
            <a:r>
              <a:rPr lang="en-US" dirty="0" err="1" smtClean="0"/>
              <a:t>eNB</a:t>
            </a:r>
            <a:r>
              <a:rPr lang="en-US" dirty="0" smtClean="0"/>
              <a:t> </a:t>
            </a:r>
            <a:r>
              <a:rPr lang="en-US" dirty="0"/>
              <a:t>are assumed to be reduced</a:t>
            </a:r>
          </a:p>
          <a:p>
            <a:pPr lvl="1"/>
            <a:r>
              <a:rPr lang="en-US" dirty="0"/>
              <a:t>FFS: the extent of processing time reduction</a:t>
            </a:r>
          </a:p>
          <a:p>
            <a:r>
              <a:rPr lang="en-US" dirty="0"/>
              <a:t>S</a:t>
            </a:r>
            <a:r>
              <a:rPr lang="en-US" dirty="0" smtClean="0"/>
              <a:t>tudy whether </a:t>
            </a:r>
            <a:r>
              <a:rPr lang="en-US" dirty="0"/>
              <a:t>maximum TA </a:t>
            </a:r>
            <a:r>
              <a:rPr lang="en-US" dirty="0" smtClean="0"/>
              <a:t>needs to be </a:t>
            </a:r>
            <a:r>
              <a:rPr lang="en-US" dirty="0"/>
              <a:t>reduced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331884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180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processing timing reduction for sTTI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PDCCH for sTTI</dc:title>
  <dc:creator>Daniel Larsson</dc:creator>
  <cp:lastModifiedBy>Laetitia Falconetti</cp:lastModifiedBy>
  <cp:revision>29</cp:revision>
  <dcterms:created xsi:type="dcterms:W3CDTF">2016-04-07T18:25:28Z</dcterms:created>
  <dcterms:modified xsi:type="dcterms:W3CDTF">2016-04-13T04:56:36Z</dcterms:modified>
</cp:coreProperties>
</file>