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 horzBarState="maximized">
    <p:restoredLeft sz="15586" autoAdjust="0"/>
    <p:restoredTop sz="94609" autoAdjust="0"/>
  </p:normalViewPr>
  <p:slideViewPr>
    <p:cSldViewPr>
      <p:cViewPr>
        <p:scale>
          <a:sx n="82" d="100"/>
          <a:sy n="82" d="100"/>
        </p:scale>
        <p:origin x="-564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D4E091-C395-4101-924E-A874026390C4}" type="datetimeFigureOut">
              <a:rPr lang="en-US" smtClean="0"/>
              <a:pPr/>
              <a:t>4/14/2016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F5F11B-70E9-4CB7-B6E3-7DB67EA4F25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dirty="0"/>
              <a:t>Way forward on </a:t>
            </a:r>
            <a:r>
              <a:rPr lang="en-US" altLang="ja-JP" dirty="0" smtClean="0"/>
              <a:t>synchronization source priority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NTT DOCOMO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err="1" smtClean="0">
                <a:solidFill>
                  <a:schemeClr val="tx1"/>
                </a:solidFill>
              </a:rPr>
              <a:t>Oppo</a:t>
            </a:r>
            <a:r>
              <a:rPr lang="en-US" dirty="0" smtClean="0">
                <a:solidFill>
                  <a:schemeClr val="tx1"/>
                </a:solidFill>
              </a:rPr>
              <a:t>, </a:t>
            </a:r>
            <a:r>
              <a:rPr lang="en-US" dirty="0" smtClean="0">
                <a:solidFill>
                  <a:schemeClr val="tx1"/>
                </a:solidFill>
              </a:rPr>
              <a:t>LGE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24750" y="188913"/>
            <a:ext cx="15343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latin typeface="Calibri" pitchFamily="34" charset="0"/>
              </a:rPr>
              <a:t>R1-163882</a:t>
            </a:r>
            <a:endParaRPr lang="ja-JP" altLang="en-US" sz="2400" dirty="0">
              <a:latin typeface="Calibri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51520" y="187057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/>
              <a:t>3GPP TSG-RAN WG1 #84b</a:t>
            </a:r>
          </a:p>
          <a:p>
            <a:r>
              <a:rPr lang="en-US" altLang="zh-CN" sz="2400" dirty="0"/>
              <a:t>Busan, Korea, 11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 – 15</a:t>
            </a:r>
            <a:r>
              <a:rPr lang="en-US" altLang="zh-CN" sz="2400" baseline="30000" dirty="0"/>
              <a:t>th</a:t>
            </a:r>
            <a:r>
              <a:rPr lang="en-US" altLang="zh-CN" sz="2400" dirty="0"/>
              <a:t> April 2016</a:t>
            </a:r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7.3.2.4</a:t>
            </a:r>
            <a:endParaRPr lang="en-US" altLang="zh-CN" sz="24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sz="2400" dirty="0" smtClean="0"/>
              <a:t>Whether </a:t>
            </a:r>
            <a:r>
              <a:rPr lang="en-US" altLang="zh-CN" sz="2400" dirty="0" err="1"/>
              <a:t>eNB</a:t>
            </a:r>
            <a:r>
              <a:rPr lang="en-US" altLang="zh-CN" sz="2400" dirty="0"/>
              <a:t> timing or GNSS timing is prioritized can be per carrier configured by the cell on which </a:t>
            </a:r>
            <a:r>
              <a:rPr lang="en-US" altLang="zh-CN" sz="2400" dirty="0" smtClean="0"/>
              <a:t>an </a:t>
            </a:r>
            <a:r>
              <a:rPr lang="en-US" altLang="zh-CN" sz="2400" dirty="0"/>
              <a:t>UE </a:t>
            </a:r>
            <a:r>
              <a:rPr lang="en-US" altLang="zh-CN" sz="2400" dirty="0" smtClean="0"/>
              <a:t>camps</a:t>
            </a:r>
          </a:p>
          <a:p>
            <a:pPr lvl="1"/>
            <a:r>
              <a:rPr lang="en-US" altLang="zh-CN" sz="2000" dirty="0" smtClean="0"/>
              <a:t>The carrier that UE camps on can be different carrier other than the carrier that the priority is configured</a:t>
            </a:r>
          </a:p>
          <a:p>
            <a:r>
              <a:rPr lang="en-US" altLang="zh-CN" sz="2400" dirty="0" smtClean="0"/>
              <a:t>If the UE is configured with PC5 V2V sync. prioritization </a:t>
            </a:r>
            <a:r>
              <a:rPr lang="en-US" altLang="zh-CN" sz="2400" dirty="0"/>
              <a:t>in the carrier UE performing PC5 V2V transmission ,</a:t>
            </a:r>
            <a:endParaRPr lang="en-US" altLang="zh-CN" sz="2400" dirty="0" smtClean="0"/>
          </a:p>
          <a:p>
            <a:pPr lvl="1"/>
            <a:r>
              <a:rPr lang="en-US" altLang="zh-CN" sz="2000" dirty="0" smtClean="0"/>
              <a:t>If </a:t>
            </a:r>
            <a:r>
              <a:rPr lang="en-US" altLang="zh-CN" sz="2000" dirty="0" err="1" smtClean="0"/>
              <a:t>eNB</a:t>
            </a:r>
            <a:r>
              <a:rPr lang="en-US" altLang="zh-CN" sz="2000" dirty="0" smtClean="0"/>
              <a:t> timing is </a:t>
            </a:r>
            <a:r>
              <a:rPr lang="en-US" altLang="zh-CN" sz="2000" dirty="0"/>
              <a:t>prioritized, UE selects </a:t>
            </a:r>
            <a:r>
              <a:rPr lang="en-US" altLang="zh-CN" sz="2000" dirty="0" err="1"/>
              <a:t>eNB</a:t>
            </a:r>
            <a:r>
              <a:rPr lang="en-US" altLang="zh-CN" sz="2000" dirty="0"/>
              <a:t> as the sync. source</a:t>
            </a:r>
          </a:p>
          <a:p>
            <a:pPr lvl="1"/>
            <a:r>
              <a:rPr lang="en-US" altLang="zh-CN" sz="2000" dirty="0" smtClean="0"/>
              <a:t>Else if GNSS timing is </a:t>
            </a:r>
            <a:r>
              <a:rPr lang="en-US" altLang="zh-CN" sz="2000" dirty="0"/>
              <a:t>prioritized, UE selects synchronization source with priority order: GNSS &gt; SLSS from UE with direct GNSS &gt; FFS the priority order of other sync. source </a:t>
            </a:r>
            <a:endParaRPr lang="en-US" altLang="zh-CN" sz="2000" dirty="0" smtClean="0"/>
          </a:p>
          <a:p>
            <a:r>
              <a:rPr lang="en-US" altLang="zh-CN" sz="2400" dirty="0" smtClean="0"/>
              <a:t>Else</a:t>
            </a:r>
          </a:p>
          <a:p>
            <a:pPr lvl="1"/>
            <a:r>
              <a:rPr lang="en-US" altLang="zh-CN" sz="2000" dirty="0" smtClean="0"/>
              <a:t>UE </a:t>
            </a:r>
            <a:r>
              <a:rPr lang="en-US" altLang="zh-CN" sz="2000" dirty="0"/>
              <a:t>selects synchronization source with the </a:t>
            </a:r>
            <a:r>
              <a:rPr lang="en-US" altLang="zh-CN" sz="2000" dirty="0" smtClean="0"/>
              <a:t>priority </a:t>
            </a:r>
            <a:r>
              <a:rPr lang="en-US" altLang="zh-CN" sz="2000" dirty="0" smtClean="0"/>
              <a:t>order specified </a:t>
            </a:r>
            <a:r>
              <a:rPr lang="en-US" altLang="zh-CN" sz="2000" dirty="0"/>
              <a:t>as out of coverage </a:t>
            </a:r>
            <a:r>
              <a:rPr lang="en-US" altLang="zh-CN" sz="2000" dirty="0" smtClean="0"/>
              <a:t>case</a:t>
            </a:r>
          </a:p>
          <a:p>
            <a:pPr lvl="2"/>
            <a:r>
              <a:rPr lang="en-US" altLang="zh-CN" sz="1600" dirty="0" smtClean="0"/>
              <a:t>FFS: Priority order for out of coverage case</a:t>
            </a:r>
            <a:endParaRPr lang="en-US" altLang="zh-CN" sz="1600" dirty="0"/>
          </a:p>
        </p:txBody>
      </p:sp>
    </p:spTree>
    <p:extLst>
      <p:ext uri="{BB962C8B-B14F-4D97-AF65-F5344CB8AC3E}">
        <p14:creationId xmlns:p14="http://schemas.microsoft.com/office/powerpoint/2010/main" val="31621862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7314</TotalTime>
  <Words>162</Words>
  <Application>Microsoft Office PowerPoint</Application>
  <PresentationFormat>全屏显示(4:3)</PresentationFormat>
  <Paragraphs>15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synchronization source priority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NAICS higher-layer signaling</dc:title>
  <dc:creator>Mediatek</dc:creator>
  <cp:lastModifiedBy>zhaoq</cp:lastModifiedBy>
  <cp:revision>204</cp:revision>
  <dcterms:created xsi:type="dcterms:W3CDTF">2014-08-07T02:43:23Z</dcterms:created>
  <dcterms:modified xsi:type="dcterms:W3CDTF">2016-04-14T10:17:25Z</dcterms:modified>
</cp:coreProperties>
</file>