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6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Frank" initials="Frank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6" autoAdjust="0"/>
    <p:restoredTop sz="94640" autoAdjust="0"/>
  </p:normalViewPr>
  <p:slideViewPr>
    <p:cSldViewPr>
      <p:cViewPr varScale="1">
        <p:scale>
          <a:sx n="57" d="100"/>
          <a:sy n="57" d="100"/>
        </p:scale>
        <p:origin x="1550" y="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6B6AA4-32DA-4593-BF77-0DC5AC47070B}" type="datetimeFigureOut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4E3E0D-F074-4F4D-9C91-950F6068979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35278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4E3E0D-F074-4F4D-9C91-950F6068979A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60127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D4E091-C395-4101-924E-A874026390C4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Way forward on </a:t>
            </a:r>
            <a:r>
              <a:rPr lang="en-US" altLang="zh-CN" dirty="0" smtClean="0"/>
              <a:t>DCI signaling </a:t>
            </a:r>
            <a:r>
              <a:rPr lang="en-US" altLang="ja-JP" dirty="0" smtClean="0"/>
              <a:t>for MUST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ZTE, China Telecom</a:t>
            </a:r>
            <a:r>
              <a:rPr lang="en-US" altLang="zh-CN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endParaRPr lang="en-US" altLang="zh-CN" dirty="0" smtClean="0">
              <a:solidFill>
                <a:srgbClr val="A6A6A6"/>
              </a:solidFill>
              <a:cs typeface="Times New Roman" pitchFamily="18" charset="0"/>
            </a:endParaRPr>
          </a:p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57048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Calibri" pitchFamily="34" charset="0"/>
              </a:rPr>
              <a:t>3GPP TSG RAN WG1 </a:t>
            </a:r>
            <a:r>
              <a:rPr lang="en-US" altLang="ja-JP" sz="2400" dirty="0" smtClean="0">
                <a:latin typeface="Calibri" pitchFamily="34" charset="0"/>
              </a:rPr>
              <a:t>#84bis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 err="1" smtClean="0">
                <a:latin typeface="Calibri" pitchFamily="34" charset="0"/>
              </a:rPr>
              <a:t>Busan</a:t>
            </a:r>
            <a:r>
              <a:rPr lang="en-US" altLang="ja-JP" sz="2400" dirty="0" smtClean="0">
                <a:latin typeface="Calibri" pitchFamily="34" charset="0"/>
              </a:rPr>
              <a:t>, Korea, 11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</a:t>
            </a:r>
            <a:r>
              <a:rPr lang="en-US" altLang="ja-JP" sz="2400" dirty="0">
                <a:latin typeface="Calibri" pitchFamily="34" charset="0"/>
              </a:rPr>
              <a:t>– </a:t>
            </a:r>
            <a:r>
              <a:rPr lang="en-US" altLang="ja-JP" sz="2400" dirty="0" smtClean="0">
                <a:latin typeface="Calibri" pitchFamily="34" charset="0"/>
              </a:rPr>
              <a:t>15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April 2016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>
                <a:latin typeface="Calibri" pitchFamily="34" charset="0"/>
              </a:rPr>
              <a:t>Agenda </a:t>
            </a:r>
            <a:r>
              <a:rPr lang="en-US" altLang="ja-JP" sz="2400" dirty="0" smtClean="0">
                <a:latin typeface="Calibri" pitchFamily="34" charset="0"/>
              </a:rPr>
              <a:t>item: 7.3.4.2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R1-163835</a:t>
            </a:r>
            <a:endParaRPr lang="ja-JP" altLang="en-US" sz="24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CN" dirty="0" smtClean="0"/>
              <a:t>To use separate DCIs for near and far UEs</a:t>
            </a:r>
          </a:p>
          <a:p>
            <a:pPr lvl="1"/>
            <a:r>
              <a:rPr lang="en-US" altLang="zh-CN" sz="2000" dirty="0" smtClean="0"/>
              <a:t>For near UEs </a:t>
            </a:r>
          </a:p>
          <a:p>
            <a:pPr lvl="1">
              <a:buFont typeface="Wingdings" pitchFamily="2" charset="2"/>
              <a:buChar char="Ø"/>
            </a:pPr>
            <a:r>
              <a:rPr lang="en-US" altLang="zh-CN" sz="2000" dirty="0" smtClean="0"/>
              <a:t>Reuse legacy DCIs or </a:t>
            </a:r>
            <a:r>
              <a:rPr lang="en-US" altLang="zh-CN" sz="2000" dirty="0" smtClean="0"/>
              <a:t>use enhanced DCIs  (e.g</a:t>
            </a:r>
            <a:r>
              <a:rPr lang="en-US" altLang="zh-CN" sz="2000" dirty="0" smtClean="0"/>
              <a:t>. </a:t>
            </a:r>
            <a:r>
              <a:rPr lang="en-US" altLang="zh-CN" sz="2000" dirty="0" smtClean="0"/>
              <a:t>extending </a:t>
            </a:r>
            <a:r>
              <a:rPr lang="en-US" altLang="zh-CN" sz="2000" dirty="0" smtClean="0"/>
              <a:t>legacy DCIs , redefined DCI, </a:t>
            </a:r>
            <a:r>
              <a:rPr lang="en-US" altLang="zh-CN" sz="2000" dirty="0" err="1" smtClean="0"/>
              <a:t>etc</a:t>
            </a:r>
            <a:r>
              <a:rPr lang="en-US" altLang="zh-CN" sz="2000" dirty="0" smtClean="0"/>
              <a:t>)</a:t>
            </a:r>
            <a:endParaRPr lang="en-US" altLang="zh-CN" sz="2000" dirty="0" smtClean="0"/>
          </a:p>
          <a:p>
            <a:pPr lvl="1">
              <a:buNone/>
            </a:pPr>
            <a:endParaRPr lang="en-US" altLang="zh-CN" sz="2000" dirty="0" smtClean="0"/>
          </a:p>
          <a:p>
            <a:pPr lvl="1"/>
            <a:r>
              <a:rPr lang="en-US" altLang="zh-CN" sz="2000" dirty="0" smtClean="0"/>
              <a:t>For far UEs</a:t>
            </a:r>
          </a:p>
          <a:p>
            <a:pPr lvl="1">
              <a:buFont typeface="Wingdings" pitchFamily="2" charset="2"/>
              <a:buChar char="Ø"/>
            </a:pPr>
            <a:r>
              <a:rPr lang="en-US" altLang="zh-CN" sz="2000" dirty="0" smtClean="0"/>
              <a:t>Reuse Legacy </a:t>
            </a:r>
            <a:r>
              <a:rPr lang="en-US" altLang="zh-CN" sz="2000" dirty="0" smtClean="0"/>
              <a:t>DCIs</a:t>
            </a:r>
          </a:p>
        </p:txBody>
      </p:sp>
    </p:spTree>
    <p:extLst>
      <p:ext uri="{BB962C8B-B14F-4D97-AF65-F5344CB8AC3E}">
        <p14:creationId xmlns:p14="http://schemas.microsoft.com/office/powerpoint/2010/main" val="484380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8136</TotalTime>
  <Words>70</Words>
  <Application>Microsoft Office PowerPoint</Application>
  <PresentationFormat>全屏显示(4:3)</PresentationFormat>
  <Paragraphs>14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9" baseType="lpstr">
      <vt:lpstr>ＭＳ Ｐゴシック</vt:lpstr>
      <vt:lpstr>宋体</vt:lpstr>
      <vt:lpstr>Arial</vt:lpstr>
      <vt:lpstr>Calibri</vt:lpstr>
      <vt:lpstr>Times New Roman</vt:lpstr>
      <vt:lpstr>Wingdings</vt:lpstr>
      <vt:lpstr>Office Theme</vt:lpstr>
      <vt:lpstr>Way forward on DCI signaling for MUST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NAICS higher-layer signaling</dc:title>
  <dc:creator>ZTE</dc:creator>
  <cp:lastModifiedBy>Y Li</cp:lastModifiedBy>
  <cp:revision>461</cp:revision>
  <dcterms:created xsi:type="dcterms:W3CDTF">2014-08-07T02:43:23Z</dcterms:created>
  <dcterms:modified xsi:type="dcterms:W3CDTF">2016-04-14T12:12:33Z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sflag">
    <vt:lpwstr>1447400045</vt:lpwstr>
  </property>
</Properties>
</file>