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7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85" d="100"/>
          <a:sy n="85" d="100"/>
        </p:scale>
        <p:origin x="37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 WF on 3-Tone </a:t>
            </a:r>
            <a:r>
              <a:rPr lang="en-US" altLang="zh-CN" dirty="0" smtClean="0"/>
              <a:t>DMRS</a:t>
            </a:r>
            <a:endParaRPr lang="en-US" altLang="zh-CN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Qualcomm, 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R1-163806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#84bis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Busan, Korea, April 11–15,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7.2.1.2.2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992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1296143"/>
          </a:xfrm>
        </p:spPr>
        <p:txBody>
          <a:bodyPr/>
          <a:lstStyle/>
          <a:p>
            <a:r>
              <a:rPr lang="en-US" altLang="zh-CN" dirty="0" smtClean="0"/>
              <a:t>The CM for 3-tone sequences are</a:t>
            </a:r>
            <a:endParaRPr lang="en-US" altLang="zh-CN" dirty="0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158057"/>
              </p:ext>
            </p:extLst>
          </p:nvPr>
        </p:nvGraphicFramePr>
        <p:xfrm>
          <a:off x="2123728" y="1628800"/>
          <a:ext cx="4968552" cy="44866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89539"/>
                <a:gridCol w="775737"/>
                <a:gridCol w="775737"/>
                <a:gridCol w="775737"/>
                <a:gridCol w="1351802"/>
              </a:tblGrid>
              <a:tr h="237934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baseline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GB" sz="1600" b="0" i="1" baseline="0" dirty="0">
                        <a:effectLst/>
                        <a:latin typeface="Symbol" panose="05050102010706020507" pitchFamily="18" charset="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</a:t>
                      </a: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(0),</a:t>
                      </a:r>
                      <a:r>
                        <a:rPr lang="en-GB" sz="16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</a:t>
                      </a: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(1),</a:t>
                      </a:r>
                      <a:r>
                        <a:rPr lang="en-GB" sz="16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</a:t>
                      </a: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(2)</a:t>
                      </a:r>
                      <a:endParaRPr lang="en-GB" sz="16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Relative CM (R1-15766) </a:t>
                      </a:r>
                      <a:endParaRPr lang="en-GB" sz="16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4.6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4.6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4.6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4.6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389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992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419" y="1020823"/>
            <a:ext cx="8229600" cy="1296143"/>
          </a:xfrm>
        </p:spPr>
        <p:txBody>
          <a:bodyPr/>
          <a:lstStyle/>
          <a:p>
            <a:r>
              <a:rPr lang="en-US" altLang="zh-CN" dirty="0" smtClean="0"/>
              <a:t>12 </a:t>
            </a:r>
            <a:r>
              <a:rPr lang="en-US" altLang="zh-CN" dirty="0" smtClean="0"/>
              <a:t>base sequences for 3-tone case are defined as </a:t>
            </a:r>
          </a:p>
          <a:p>
            <a:pPr marL="0" indent="0">
              <a:buNone/>
            </a:pPr>
            <a:r>
              <a:rPr lang="en-US" altLang="zh-CN" dirty="0" smtClean="0"/>
              <a:t>    with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658366"/>
              </p:ext>
            </p:extLst>
          </p:nvPr>
        </p:nvGraphicFramePr>
        <p:xfrm>
          <a:off x="2555776" y="2339332"/>
          <a:ext cx="4032448" cy="322478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437754"/>
                <a:gridCol w="864898"/>
                <a:gridCol w="864898"/>
                <a:gridCol w="864898"/>
              </a:tblGrid>
              <a:tr h="237934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i="1" baseline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GB" sz="1600" b="0" i="1" baseline="0" dirty="0">
                        <a:effectLst/>
                        <a:latin typeface="Symbol" panose="05050102010706020507" pitchFamily="18" charset="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</a:t>
                      </a: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(0),</a:t>
                      </a:r>
                      <a:r>
                        <a:rPr lang="en-GB" sz="16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</a:t>
                      </a: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(1),</a:t>
                      </a:r>
                      <a:r>
                        <a:rPr lang="en-GB" sz="1600" b="0" dirty="0" smtClean="0">
                          <a:effectLst/>
                          <a:latin typeface="Symbol" panose="05050102010706020507" pitchFamily="18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</a:t>
                      </a:r>
                      <a:r>
                        <a:rPr lang="en-GB" sz="16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(2)</a:t>
                      </a:r>
                      <a:endParaRPr lang="en-GB" sz="16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36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741721"/>
              </p:ext>
            </p:extLst>
          </p:nvPr>
        </p:nvGraphicFramePr>
        <p:xfrm>
          <a:off x="2053890" y="1701929"/>
          <a:ext cx="2875979" cy="465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Equation" r:id="rId3" imgW="1663560" imgH="241200" progId="Equation.3">
                  <p:embed/>
                </p:oleObj>
              </mc:Choice>
              <mc:Fallback>
                <p:oleObj name="Equation" r:id="rId3" imgW="16635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3890" y="1701929"/>
                        <a:ext cx="2875979" cy="4659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254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5883</TotalTime>
  <Words>232</Words>
  <Application>Microsoft Office PowerPoint</Application>
  <PresentationFormat>On-screen Show (4:3)</PresentationFormat>
  <Paragraphs>144</Paragraphs>
  <Slides>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Arial Unicode MS</vt:lpstr>
      <vt:lpstr>MS PGothic</vt:lpstr>
      <vt:lpstr>SimSun</vt:lpstr>
      <vt:lpstr>SimSun</vt:lpstr>
      <vt:lpstr>Arial</vt:lpstr>
      <vt:lpstr>Calibri</vt:lpstr>
      <vt:lpstr>Symbol</vt:lpstr>
      <vt:lpstr>Times New Roman</vt:lpstr>
      <vt:lpstr>Office Theme</vt:lpstr>
      <vt:lpstr>Equation</vt:lpstr>
      <vt:lpstr> WF on 3-Tone DMRS</vt:lpstr>
      <vt:lpstr>Background </vt:lpstr>
      <vt:lpstr>Proposal 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Wang, Xiaofeng</cp:lastModifiedBy>
  <cp:revision>434</cp:revision>
  <dcterms:created xsi:type="dcterms:W3CDTF">2015-04-22T00:12:23Z</dcterms:created>
  <dcterms:modified xsi:type="dcterms:W3CDTF">2016-04-14T04:28:21Z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(3)3pW77GEBGKsFgHfelXXZclD1yklQjzaKBOoytuVCd+zEzbrI3YppMxXYfuoS6/CZ6w4urnqn
SOC86S5xGRcFYLo3A6240mEJKviBxlEmmuXhTK03uodfTP6yJlO42j1xMzm9ehCZSkpCIBqr
DrGyZ5G18EbY5SgIq/pe/se9MLrM8S1YYvq/JZWSCOnRQooM0yNByNUhORRSQoJ4Q7cnzt4c
G+u8wvULBTfvbSPUph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SAswTD6x2o7dilMh8+lDyRMjJh7OVHXojsxN/gNh3nMeRZjsWOVdSk
qb1+i8gYMD1AWcBKdXiK1xsZKpVKDYM+CUylvELUKogI4k8aqI5DG7y1uq3XbA/QNjCCzKaU
l7XV9cL76yVSdZDl4LrRkl7cNlanzsKEZX8xr9vSUvBEe+JIhVX0fipad/rn7y79FfFMQRhf
yzUtG/yybyPp3CYomamUA2DGhcJJ1HNEKxau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K7DFZg98YZ8T9HpL0qcgIV9CSKPvBgT5POM/
0LDVWGZNriQB9bdnTJUFYfd2/D1jUJApsWvzsbQvsBQCmDQlCercfYYur166YuGx+nEQW0Lc
X24zcKVsElxtDc7LRiIdiA==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