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6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PRACH Collision Handling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ZTE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Samsung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350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sz="2000" dirty="0"/>
              <a:t>R1-163766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11th -15th April 2016 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outlined in R1-162782, using TDM based PRACH collision handling may result in too few PRACH opportunities.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59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 smtClean="0"/>
              <a:t>UEs </a:t>
            </a:r>
            <a:r>
              <a:rPr lang="en-US" dirty="0"/>
              <a:t>in lower coverage treat NPRACH opportunities that collide with NPRACH opportunities of higher coverage </a:t>
            </a:r>
            <a:r>
              <a:rPr lang="en-US" dirty="0" smtClean="0"/>
              <a:t>level(s</a:t>
            </a:r>
            <a:r>
              <a:rPr lang="en-US" dirty="0"/>
              <a:t>) as invalid. </a:t>
            </a:r>
          </a:p>
          <a:p>
            <a:pPr lvl="1"/>
            <a:r>
              <a:rPr lang="en-US" dirty="0"/>
              <a:t>UEs only use valid NPRACH opportunities for </a:t>
            </a:r>
            <a:r>
              <a:rPr lang="en-US" dirty="0" smtClean="0"/>
              <a:t>Msg1 transmission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68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 of the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551709"/>
            <a:ext cx="8229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90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89</Words>
  <Application>Microsoft Office PowerPoint</Application>
  <PresentationFormat>On-screen Show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PRACH Collision Handling for NB-IoT</vt:lpstr>
      <vt:lpstr>Background</vt:lpstr>
      <vt:lpstr>Proposal (3)</vt:lpstr>
      <vt:lpstr>Illustration of the 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Yutao Sui</cp:lastModifiedBy>
  <cp:revision>90</cp:revision>
  <dcterms:created xsi:type="dcterms:W3CDTF">2006-08-16T00:00:00Z</dcterms:created>
  <dcterms:modified xsi:type="dcterms:W3CDTF">2016-04-13T13:30:21Z</dcterms:modified>
</cp:coreProperties>
</file>