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6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numbers of repetitions for ACK/NACK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ASB, …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R1-163740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46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Meeting #84bis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Busan, Korea, 11th </a:t>
            </a: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–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15th April 2016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7.2.1.2.3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Autofit/>
          </a:bodyPr>
          <a:lstStyle/>
          <a:p>
            <a:r>
              <a:rPr lang="en-US" sz="2000" dirty="0"/>
              <a:t>The predefined set of </a:t>
            </a:r>
            <a:r>
              <a:rPr lang="en-US" sz="2000" dirty="0" smtClean="0"/>
              <a:t>numbers of </a:t>
            </a:r>
            <a:r>
              <a:rPr lang="en-US" sz="2000" dirty="0"/>
              <a:t>repetition </a:t>
            </a:r>
            <a:r>
              <a:rPr lang="en-US" sz="2000" dirty="0" smtClean="0"/>
              <a:t>for ACK/NACK is </a:t>
            </a:r>
            <a:r>
              <a:rPr lang="en-US" sz="2000" dirty="0"/>
              <a:t>{1, 2, 4, 8, 16, 32, 64, 128}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80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7974</TotalTime>
  <Words>60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WF on numbers of repetitions for ACK/NACK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574</cp:revision>
  <dcterms:created xsi:type="dcterms:W3CDTF">2014-10-08T06:45:16Z</dcterms:created>
  <dcterms:modified xsi:type="dcterms:W3CDTF">2016-04-14T01:55:43Z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