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9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5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5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8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6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5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5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83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sTTI</a:t>
            </a:r>
            <a:r>
              <a:rPr lang="en-US" dirty="0" smtClean="0"/>
              <a:t> lengths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39000" y="272534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R1-163722</a:t>
            </a:r>
            <a:endParaRPr lang="en-US" dirty="0" smtClean="0"/>
          </a:p>
          <a:p>
            <a:r>
              <a:rPr lang="en-US" dirty="0" smtClean="0"/>
              <a:t>AI 7.3.10.2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318700"/>
            <a:ext cx="3566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RAN WG 1 #84 </a:t>
            </a:r>
            <a:r>
              <a:rPr lang="en-US" dirty="0" err="1" smtClean="0"/>
              <a:t>bis</a:t>
            </a:r>
            <a:endParaRPr lang="en-US" dirty="0" smtClean="0"/>
          </a:p>
          <a:p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– 15</a:t>
            </a:r>
            <a:r>
              <a:rPr lang="en-US" baseline="30000" dirty="0" smtClean="0"/>
              <a:t>th</a:t>
            </a:r>
            <a:r>
              <a:rPr lang="en-US" dirty="0" smtClean="0"/>
              <a:t> April 2016, Seoul, Korea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767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5800"/>
          </a:xfrm>
        </p:spPr>
        <p:txBody>
          <a:bodyPr>
            <a:normAutofit fontScale="92500"/>
          </a:bodyPr>
          <a:lstStyle/>
          <a:p>
            <a:r>
              <a:rPr lang="en-US" dirty="0"/>
              <a:t>For the design of </a:t>
            </a:r>
            <a:r>
              <a:rPr lang="en-US" dirty="0" err="1" smtClean="0"/>
              <a:t>sPDSCH</a:t>
            </a:r>
            <a:r>
              <a:rPr lang="en-US" dirty="0" smtClean="0"/>
              <a:t> and s(E)PDCCH for </a:t>
            </a:r>
            <a:r>
              <a:rPr lang="en-US" dirty="0"/>
              <a:t>short </a:t>
            </a:r>
            <a:r>
              <a:rPr lang="en-US" dirty="0" smtClean="0"/>
              <a:t>TTI, </a:t>
            </a:r>
          </a:p>
          <a:p>
            <a:pPr lvl="1"/>
            <a:r>
              <a:rPr lang="en-US" dirty="0" smtClean="0"/>
              <a:t>Two </a:t>
            </a:r>
            <a:r>
              <a:rPr lang="en-US" dirty="0" err="1" smtClean="0"/>
              <a:t>sTTI</a:t>
            </a:r>
            <a:r>
              <a:rPr lang="en-US" dirty="0" smtClean="0"/>
              <a:t> lengths are considered for further study, one with large TTI length reduction compared to 14 </a:t>
            </a:r>
            <a:r>
              <a:rPr lang="en-US" dirty="0"/>
              <a:t>OFDM symbols </a:t>
            </a:r>
            <a:r>
              <a:rPr lang="en-US" dirty="0" smtClean="0"/>
              <a:t>and one with smaller TTI length reduction</a:t>
            </a:r>
          </a:p>
          <a:p>
            <a:pPr lvl="1"/>
            <a:r>
              <a:rPr lang="en-US" dirty="0" err="1" smtClean="0"/>
              <a:t>sTTI</a:t>
            </a:r>
            <a:r>
              <a:rPr lang="en-US" dirty="0" smtClean="0"/>
              <a:t> </a:t>
            </a:r>
            <a:r>
              <a:rPr lang="en-US" dirty="0"/>
              <a:t>lengths of </a:t>
            </a:r>
            <a:r>
              <a:rPr lang="en-US" dirty="0" smtClean="0"/>
              <a:t>2 and </a:t>
            </a:r>
            <a:r>
              <a:rPr lang="en-US" dirty="0"/>
              <a:t>7 OFDM </a:t>
            </a:r>
            <a:r>
              <a:rPr lang="en-US" dirty="0" smtClean="0"/>
              <a:t>symbols are selected for further study</a:t>
            </a:r>
          </a:p>
          <a:p>
            <a:pPr lvl="1"/>
            <a:r>
              <a:rPr lang="en-US" dirty="0" smtClean="0"/>
              <a:t>Simultaneous </a:t>
            </a:r>
            <a:r>
              <a:rPr lang="en-US" dirty="0"/>
              <a:t>operation of </a:t>
            </a:r>
            <a:r>
              <a:rPr lang="en-US" dirty="0" smtClean="0"/>
              <a:t>14</a:t>
            </a:r>
            <a:r>
              <a:rPr lang="en-US" dirty="0"/>
              <a:t> OFDM symbols </a:t>
            </a:r>
            <a:r>
              <a:rPr lang="en-US" dirty="0" smtClean="0"/>
              <a:t>TTI </a:t>
            </a:r>
            <a:r>
              <a:rPr lang="en-US" dirty="0"/>
              <a:t>and </a:t>
            </a:r>
            <a:r>
              <a:rPr lang="en-US" dirty="0" err="1"/>
              <a:t>sTTI</a:t>
            </a:r>
            <a:r>
              <a:rPr lang="en-US" dirty="0"/>
              <a:t> with C-RNTI and SPS-RNTI </a:t>
            </a:r>
            <a:r>
              <a:rPr lang="en-US" dirty="0" smtClean="0"/>
              <a:t>is not supported.</a:t>
            </a:r>
            <a:endParaRPr lang="sv-SE" sz="3600" dirty="0"/>
          </a:p>
          <a:p>
            <a:endParaRPr lang="en-US" dirty="0" smtClean="0"/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646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the design of </a:t>
            </a:r>
            <a:r>
              <a:rPr lang="en-US" dirty="0" err="1"/>
              <a:t>sPUSCH</a:t>
            </a:r>
            <a:r>
              <a:rPr lang="en-US" dirty="0"/>
              <a:t> for short TTI, </a:t>
            </a:r>
          </a:p>
          <a:p>
            <a:pPr lvl="1"/>
            <a:r>
              <a:rPr lang="en-US" dirty="0"/>
              <a:t>Two </a:t>
            </a:r>
            <a:r>
              <a:rPr lang="en-US" dirty="0" err="1"/>
              <a:t>sTTI</a:t>
            </a:r>
            <a:r>
              <a:rPr lang="en-US" dirty="0"/>
              <a:t> lengths are considered for further study, one with large TTI length reduction compared to 14 OFDM symbols </a:t>
            </a:r>
            <a:r>
              <a:rPr lang="en-US" dirty="0" smtClean="0"/>
              <a:t>and </a:t>
            </a:r>
            <a:r>
              <a:rPr lang="en-US" dirty="0"/>
              <a:t>one with smaller TTI length reduction</a:t>
            </a:r>
          </a:p>
          <a:p>
            <a:pPr lvl="1"/>
            <a:r>
              <a:rPr lang="en-US" dirty="0" err="1" smtClean="0"/>
              <a:t>sTTI</a:t>
            </a:r>
            <a:r>
              <a:rPr lang="en-US" dirty="0" smtClean="0"/>
              <a:t> </a:t>
            </a:r>
            <a:r>
              <a:rPr lang="en-US" dirty="0"/>
              <a:t>lengths of 2 and 3/4 OFDM symbols are </a:t>
            </a:r>
            <a:r>
              <a:rPr lang="en-US" dirty="0" smtClean="0"/>
              <a:t>selected for further study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sTTI</a:t>
            </a:r>
            <a:r>
              <a:rPr lang="en-US" dirty="0"/>
              <a:t> length for </a:t>
            </a:r>
            <a:r>
              <a:rPr lang="en-US" dirty="0" err="1"/>
              <a:t>sPUCCH</a:t>
            </a:r>
            <a:r>
              <a:rPr lang="en-US" dirty="0"/>
              <a:t> is FFS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968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150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sTTI lengths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PDCCH for sTTI</dc:title>
  <dc:creator>Daniel Larsson</dc:creator>
  <cp:lastModifiedBy>Laetitia Falconetti</cp:lastModifiedBy>
  <cp:revision>28</cp:revision>
  <dcterms:created xsi:type="dcterms:W3CDTF">2016-04-07T18:25:28Z</dcterms:created>
  <dcterms:modified xsi:type="dcterms:W3CDTF">2016-04-13T04:56:59Z</dcterms:modified>
</cp:coreProperties>
</file>