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6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86" autoAdjust="0"/>
  </p:normalViewPr>
  <p:slideViewPr>
    <p:cSldViewPr>
      <p:cViewPr varScale="1">
        <p:scale>
          <a:sx n="77" d="100"/>
          <a:sy n="77" d="100"/>
        </p:scale>
        <p:origin x="-11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Way Forward on DL enhancement</a:t>
            </a:r>
            <a:br>
              <a:rPr lang="en-US" altLang="zh-CN" dirty="0" smtClean="0">
                <a:ea typeface="宋体" charset="-122"/>
              </a:rPr>
            </a:br>
            <a:r>
              <a:rPr lang="en-US" altLang="zh-CN" dirty="0" smtClean="0">
                <a:ea typeface="宋体" charset="-122"/>
              </a:rPr>
              <a:t>for </a:t>
            </a:r>
            <a:r>
              <a:rPr lang="en-US" altLang="zh-CN" dirty="0" err="1" smtClean="0">
                <a:ea typeface="宋体" charset="-122"/>
              </a:rPr>
              <a:t>Uu</a:t>
            </a:r>
            <a:r>
              <a:rPr lang="en-US" altLang="zh-CN" dirty="0" smtClean="0">
                <a:ea typeface="宋体" charset="-122"/>
              </a:rPr>
              <a:t>-based V2X 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#84b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R1-163701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err="1" smtClean="0"/>
              <a:t>Busan</a:t>
            </a:r>
            <a:r>
              <a:rPr lang="en-US" altLang="zh-CN" sz="2400" dirty="0" smtClean="0"/>
              <a:t>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7.3.9.2.1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</a:t>
            </a:r>
            <a:r>
              <a:rPr lang="en-US" altLang="ja-JP" sz="2400" dirty="0" smtClean="0">
                <a:ea typeface="ＭＳ Ｐゴシック" pitchFamily="34" charset="-128"/>
              </a:rPr>
              <a:t>Ericsson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A/N and/or CQI feedback can improve spectrum efficiency when UE density is not high;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A/N and/or CQI feedback can improve transmission reliability for all UE density cases.</a:t>
            </a:r>
          </a:p>
          <a:p>
            <a:r>
              <a:rPr lang="en-US" altLang="zh-CN" sz="2800" dirty="0" smtClean="0"/>
              <a:t>A/N and/or CQI feedback can be used for MCS adaptation and retransmission decision.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 marL="514350" indent="-514350"/>
            <a:r>
              <a:rPr lang="en-US" altLang="zh-CN" sz="2800" dirty="0" smtClean="0"/>
              <a:t>A/N and/or CQI feedback should be supported </a:t>
            </a:r>
          </a:p>
          <a:p>
            <a:pPr lvl="2"/>
            <a:r>
              <a:rPr lang="en-US" altLang="zh-CN" dirty="0" smtClean="0"/>
              <a:t>Details FFS (e.g. per-UE feedback,  broadcast /multicast or </a:t>
            </a:r>
            <a:r>
              <a:rPr lang="en-US" altLang="zh-CN" dirty="0" err="1" smtClean="0"/>
              <a:t>unicast</a:t>
            </a:r>
            <a:r>
              <a:rPr lang="en-US" altLang="zh-CN" dirty="0" smtClean="0"/>
              <a:t> retransmission)</a:t>
            </a:r>
          </a:p>
          <a:p>
            <a:pPr lvl="1"/>
            <a:endParaRPr lang="en-GB" altLang="zh-CN" dirty="0" smtClean="0"/>
          </a:p>
          <a:p>
            <a:pPr lvl="3">
              <a:buNone/>
            </a:pPr>
            <a:endParaRPr lang="en-GB" altLang="zh-CN" dirty="0" smtClean="0"/>
          </a:p>
          <a:p>
            <a:pPr lvl="2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</TotalTime>
  <Words>90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DL enhancement for Uu-based V2X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Yi Shi (Richard)</cp:lastModifiedBy>
  <cp:revision>223</cp:revision>
  <dcterms:created xsi:type="dcterms:W3CDTF">2015-11-14T00:14:15Z</dcterms:created>
  <dcterms:modified xsi:type="dcterms:W3CDTF">2016-04-13T00:53:27Z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(3)WjysngGUrqhqN1jPB/VZVqjVHUEDsYr6yIQ8tvDfuyAwoI8QRt4/YKXWhWc9hlCVaC1CZrnU
OEXEvJXDw7HqVrxWg1q1YYM48C9l8c8koGtwf0z/XexpfGW9CRNVPMVkRpwgf24pIXa4VdbC
RXn7AvETQOtlwyCezEeyCaxg2KqB6q+/YWRjSpmNRzhWw5j4yt3Wp0eg1EKBV+cGODN+Zfch
ZK+VSAhDKOtOvEc0ZD</vt:lpwstr>
  </property>
  <property fmtid="{D5CDD505-2E9C-101B-9397-08002B2CF9AE}" pid="6" name="_2015_ms_pID_7253431">
    <vt:lpwstr>bEDulPJXVJRcvUXNI+Zi1HfJg6ZgQrdj0GQBdYj2VIBGtKoLicT5vP
bEeaykDpa/xA7bgCPd5HvWxIDtABeSnioNGjbvrhm6aRurG8IMwL0R5dMmrTtK6eOKCjACQb
Lj1Auo8kCRjI8Jq4aF259+eDRsJ5dZxYi4jLTdQ0rK02jFqD0fGf3eHoz+TMlR70Z1JO1JLn
fV4dnxTbqqqFmzloY0d52NZ2RrzTM6Bohmkh</vt:lpwstr>
  </property>
  <property fmtid="{D5CDD505-2E9C-101B-9397-08002B2CF9AE}" pid="7" name="_2015_ms_pID_7253432">
    <vt:lpwstr>NCAa05YsoL0na2DK3CAGjfqvdbdOVszQrobt
RUYi8ROnaEgDa7A4YGjqpKYD983F+WjxmsXvfZOiNRdZsyLCbz/Gn2eVq+Zuh1kQALnXxNsY
u2pESfC8ZG9J/eLfCw+xdIlbYU7hUnu0nzfOY/Y+wKI=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1460462013</vt:lpwstr>
  </property>
</Properties>
</file>