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 smtClean="0"/>
              <a:t>on UE category and capability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CATR…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R1-163653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7.3.8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Introduce UL category 15 to support 256QAM in addition to 32 CC and 4 layers.</a:t>
            </a:r>
          </a:p>
          <a:p>
            <a:r>
              <a:rPr lang="en-US" altLang="zh-CN" dirty="0" smtClean="0"/>
              <a:t>Send LS to RAN4 regarding whether UL 256QAM support is band specific or UE specific.</a:t>
            </a:r>
            <a:endParaRPr lang="zh-CN" altLang="en-US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6370</TotalTime>
  <Words>64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UE category and capability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Huawei3</cp:lastModifiedBy>
  <cp:revision>408</cp:revision>
  <dcterms:created xsi:type="dcterms:W3CDTF">2015-04-22T00:12:23Z</dcterms:created>
  <dcterms:modified xsi:type="dcterms:W3CDTF">2016-04-13T01:20:58Z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(3)uSIz6QxFhR4nvOyIiOb5FK9tUiOzI3XNlfCtzUTEwY7YJv7nDdaBbVehBX/rvl+/cDjY4a6P
yAwEZHwtN5eHxAiPj56T7LC1s4zn9N+mtgJ+Qe2aUUxRXyv4arCb3BMzRLAbdc6+mWXwgV9S
kEsJqkDXX3mF7jrEUGsgjvRmvIPwPnhKaZJC00/I6c+ZGJrxe00yIkFyyhjy5rVLAVx+ZnKv
mO87a8YOS+/1QuCk7N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q+Azz6SgM+Xz3UvJTpurazAGP4kZS/l2C0I096QBFXwMulk37QB5jw
wTJRTQ8PTSxwGlJsjsocB0mc5uNQDkWVonbH9AJF2zVkejTxp9nv6RaAmB4A/iAtcqhV9OGd
UrHc1rFKljFjhC4ud0qn4OIfhVrRssitlzo9S2IdUWVkI3NWqjVa8HsX9zNBqV5H5JGc/+cB
8fHNmLg7rcJXppa0rQU3FGus4kBbXi+X+ro1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L4XAvzxffPnyDI8SnMJnQwU8XTDEd8BJ4F0Y
om/0GB7FxJOF7kr1XosWVh7He8pnDUBWmcSwhlZbE0XWmCKJGoQvDXlZktfHtnd6xaFFWzmR
/aud0pvmg48wUUl9EcAq6w==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