
<file path=[Content_Types].xml><?xml version="1.0" encoding="utf-8"?>
<Types xmlns="http://schemas.openxmlformats.org/package/2006/content-types">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
  </p:notesMasterIdLst>
  <p:handoutMasterIdLst>
    <p:handoutMasterId r:id="rId6"/>
  </p:handoutMasterIdLst>
  <p:sldIdLst>
    <p:sldId id="259" r:id="rId2"/>
    <p:sldId id="263" r:id="rId3"/>
    <p:sldId id="265" r:id="rId4"/>
  </p:sldIdLst>
  <p:sldSz cx="9144000" cy="6858000" type="screen4x3"/>
  <p:notesSz cx="7010400" cy="9296400"/>
  <p:defaultTextStyle>
    <a:defPPr>
      <a:defRPr lang="en-GB"/>
    </a:defPPr>
    <a:lvl1pPr algn="l" rtl="0" fontAlgn="base">
      <a:spcBef>
        <a:spcPct val="0"/>
      </a:spcBef>
      <a:spcAft>
        <a:spcPct val="0"/>
      </a:spcAft>
      <a:defRPr kumimoji="1" sz="14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14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14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14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1400" kern="1200">
        <a:solidFill>
          <a:schemeClr val="tx1"/>
        </a:solidFill>
        <a:latin typeface="Arial" charset="0"/>
        <a:ea typeface="ＭＳ Ｐゴシック" charset="-128"/>
        <a:cs typeface="+mn-cs"/>
      </a:defRPr>
    </a:lvl5pPr>
    <a:lvl6pPr marL="2286000" algn="l" defTabSz="914400" rtl="0" eaLnBrk="1" latinLnBrk="0" hangingPunct="1">
      <a:defRPr kumimoji="1" sz="1400" kern="1200">
        <a:solidFill>
          <a:schemeClr val="tx1"/>
        </a:solidFill>
        <a:latin typeface="Arial" charset="0"/>
        <a:ea typeface="ＭＳ Ｐゴシック" charset="-128"/>
        <a:cs typeface="+mn-cs"/>
      </a:defRPr>
    </a:lvl6pPr>
    <a:lvl7pPr marL="2743200" algn="l" defTabSz="914400" rtl="0" eaLnBrk="1" latinLnBrk="0" hangingPunct="1">
      <a:defRPr kumimoji="1" sz="1400" kern="1200">
        <a:solidFill>
          <a:schemeClr val="tx1"/>
        </a:solidFill>
        <a:latin typeface="Arial" charset="0"/>
        <a:ea typeface="ＭＳ Ｐゴシック" charset="-128"/>
        <a:cs typeface="+mn-cs"/>
      </a:defRPr>
    </a:lvl7pPr>
    <a:lvl8pPr marL="3200400" algn="l" defTabSz="914400" rtl="0" eaLnBrk="1" latinLnBrk="0" hangingPunct="1">
      <a:defRPr kumimoji="1" sz="1400" kern="1200">
        <a:solidFill>
          <a:schemeClr val="tx1"/>
        </a:solidFill>
        <a:latin typeface="Arial" charset="0"/>
        <a:ea typeface="ＭＳ Ｐゴシック" charset="-128"/>
        <a:cs typeface="+mn-cs"/>
      </a:defRPr>
    </a:lvl8pPr>
    <a:lvl9pPr marL="3657600" algn="l" defTabSz="914400" rtl="0" eaLnBrk="1" latinLnBrk="0" hangingPunct="1">
      <a:defRPr kumimoji="1" sz="1400"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guide id="3" pos="2936">
          <p15:clr>
            <a:srgbClr val="A4A3A4"/>
          </p15:clr>
        </p15:guide>
      </p15:sldGuideLst>
    </p:ext>
    <p:ext uri="{2D200454-40CA-4A62-9FC3-DE9A4176ACB9}">
      <p15:notesGuideLst xmlns:p15="http://schemas.microsoft.com/office/powerpoint/2012/main" xmlns="">
        <p15:guide id="1" orient="horz" pos="3130">
          <p15:clr>
            <a:srgbClr val="A4A3A4"/>
          </p15:clr>
        </p15:guide>
        <p15:guide id="2" pos="2143">
          <p15:clr>
            <a:srgbClr val="A4A3A4"/>
          </p15:clr>
        </p15:guide>
        <p15:guide id="3" orient="horz" pos="2928">
          <p15:clr>
            <a:srgbClr val="A4A3A4"/>
          </p15:clr>
        </p15:guide>
        <p15:guide id="4" pos="220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CCFF"/>
    <a:srgbClr val="FFFFFF"/>
    <a:srgbClr val="FFFFCC"/>
    <a:srgbClr val="FFFF00"/>
    <a:srgbClr val="FF0000"/>
    <a:srgbClr val="0000CC"/>
    <a:srgbClr val="B2B2B2"/>
    <a:srgbClr val="FFFF99"/>
    <a:srgbClr val="FF66FF"/>
    <a:srgbClr val="96969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403" autoAdjust="0"/>
    <p:restoredTop sz="93343" autoAdjust="0"/>
  </p:normalViewPr>
  <p:slideViewPr>
    <p:cSldViewPr showGuides="1">
      <p:cViewPr varScale="1">
        <p:scale>
          <a:sx n="87" d="100"/>
          <a:sy n="87" d="100"/>
        </p:scale>
        <p:origin x="-1709" y="77"/>
      </p:cViewPr>
      <p:guideLst>
        <p:guide orient="horz" pos="2160"/>
        <p:guide pos="2880"/>
        <p:guide pos="2936"/>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64" d="100"/>
          <a:sy n="64" d="100"/>
        </p:scale>
        <p:origin x="-3168" y="-132"/>
      </p:cViewPr>
      <p:guideLst>
        <p:guide orient="horz" pos="3130"/>
        <p:guide orient="horz" pos="2928"/>
        <p:guide pos="2143"/>
        <p:guide pos="2207"/>
      </p:guideLst>
    </p:cSldViewPr>
  </p:notesViewPr>
  <p:gridSpacing cx="46085125" cy="46085125"/>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3038330" cy="464746"/>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970435" y="0"/>
            <a:ext cx="3038330" cy="464746"/>
          </a:xfrm>
          <a:prstGeom prst="rect">
            <a:avLst/>
          </a:prstGeom>
        </p:spPr>
        <p:txBody>
          <a:bodyPr vert="horz" lIns="91440" tIns="45720" rIns="91440" bIns="45720" rtlCol="0"/>
          <a:lstStyle>
            <a:lvl1pPr algn="r">
              <a:defRPr sz="1200"/>
            </a:lvl1pPr>
          </a:lstStyle>
          <a:p>
            <a:fld id="{0252BFE1-0827-475C-85D2-44E115FFD3DA}" type="datetimeFigureOut">
              <a:rPr kumimoji="1" lang="ja-JP" altLang="en-US" smtClean="0"/>
              <a:pPr/>
              <a:t>2016/4/14</a:t>
            </a:fld>
            <a:endParaRPr kumimoji="1" lang="ja-JP" altLang="en-US"/>
          </a:p>
        </p:txBody>
      </p:sp>
      <p:sp>
        <p:nvSpPr>
          <p:cNvPr id="4" name="フッター プレースホルダー 3"/>
          <p:cNvSpPr>
            <a:spLocks noGrp="1"/>
          </p:cNvSpPr>
          <p:nvPr>
            <p:ph type="ftr" sz="quarter" idx="2"/>
          </p:nvPr>
        </p:nvSpPr>
        <p:spPr>
          <a:xfrm>
            <a:off x="1" y="8830170"/>
            <a:ext cx="3038330" cy="46474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970435" y="8830170"/>
            <a:ext cx="3038330" cy="464745"/>
          </a:xfrm>
          <a:prstGeom prst="rect">
            <a:avLst/>
          </a:prstGeom>
        </p:spPr>
        <p:txBody>
          <a:bodyPr vert="horz" lIns="91440" tIns="45720" rIns="91440" bIns="45720" rtlCol="0" anchor="b"/>
          <a:lstStyle>
            <a:lvl1pPr algn="r">
              <a:defRPr sz="1200"/>
            </a:lvl1pPr>
          </a:lstStyle>
          <a:p>
            <a:fld id="{4607A446-C02E-4C8F-94DC-187C62439146}" type="slidenum">
              <a:rPr kumimoji="1" lang="ja-JP" altLang="en-US" smtClean="0"/>
              <a:pPr/>
              <a:t>‹#›</a:t>
            </a:fld>
            <a:endParaRPr kumimoji="1" lang="ja-JP" altLang="en-US"/>
          </a:p>
        </p:txBody>
      </p:sp>
    </p:spTree>
    <p:extLst>
      <p:ext uri="{BB962C8B-B14F-4D97-AF65-F5344CB8AC3E}">
        <p14:creationId xmlns:p14="http://schemas.microsoft.com/office/powerpoint/2010/main" xmlns="" val="36524316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038330" cy="4647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099" name="Rectangle 3"/>
          <p:cNvSpPr>
            <a:spLocks noGrp="1" noChangeArrowheads="1"/>
          </p:cNvSpPr>
          <p:nvPr>
            <p:ph type="dt" idx="1"/>
          </p:nvPr>
        </p:nvSpPr>
        <p:spPr bwMode="auto">
          <a:xfrm>
            <a:off x="3970435" y="0"/>
            <a:ext cx="3038330" cy="4647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ＭＳ Ｐゴシック" pitchFamily="50" charset="-128"/>
              </a:defRPr>
            </a:lvl1pPr>
          </a:lstStyle>
          <a:p>
            <a:pPr>
              <a:defRPr/>
            </a:pPr>
            <a:endParaRPr lang="en-GB" altLang="ja-JP"/>
          </a:p>
        </p:txBody>
      </p:sp>
      <p:sp>
        <p:nvSpPr>
          <p:cNvPr id="6148" name="Rectangle 4"/>
          <p:cNvSpPr>
            <a:spLocks noGrp="1" noRot="1" noChangeAspect="1" noChangeArrowheads="1" noTextEdit="1"/>
          </p:cNvSpPr>
          <p:nvPr>
            <p:ph type="sldImg" idx="2"/>
          </p:nvPr>
        </p:nvSpPr>
        <p:spPr bwMode="auto">
          <a:xfrm>
            <a:off x="1184275" y="698500"/>
            <a:ext cx="4645025" cy="34845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701532" y="4415827"/>
            <a:ext cx="5607338" cy="41827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GB" noProof="0" smtClean="0"/>
              <a:t>マスタ テキストの書式設定</a:t>
            </a:r>
          </a:p>
          <a:p>
            <a:pPr lvl="1"/>
            <a:r>
              <a:rPr lang="ja-JP" altLang="en-GB" noProof="0" smtClean="0"/>
              <a:t>第 </a:t>
            </a:r>
            <a:r>
              <a:rPr lang="en-GB" altLang="ja-JP" noProof="0" smtClean="0"/>
              <a:t>2 </a:t>
            </a:r>
            <a:r>
              <a:rPr lang="ja-JP" altLang="en-GB" noProof="0" smtClean="0"/>
              <a:t>レベル</a:t>
            </a:r>
          </a:p>
          <a:p>
            <a:pPr lvl="2"/>
            <a:r>
              <a:rPr lang="ja-JP" altLang="en-GB" noProof="0" smtClean="0"/>
              <a:t>第 </a:t>
            </a:r>
            <a:r>
              <a:rPr lang="en-GB" altLang="ja-JP" noProof="0" smtClean="0"/>
              <a:t>3 </a:t>
            </a:r>
            <a:r>
              <a:rPr lang="ja-JP" altLang="en-GB" noProof="0" smtClean="0"/>
              <a:t>レベル</a:t>
            </a:r>
          </a:p>
          <a:p>
            <a:pPr lvl="3"/>
            <a:r>
              <a:rPr lang="ja-JP" altLang="en-GB" noProof="0" smtClean="0"/>
              <a:t>第 </a:t>
            </a:r>
            <a:r>
              <a:rPr lang="en-GB" altLang="ja-JP" noProof="0" smtClean="0"/>
              <a:t>4 </a:t>
            </a:r>
            <a:r>
              <a:rPr lang="ja-JP" altLang="en-GB" noProof="0" smtClean="0"/>
              <a:t>レベル</a:t>
            </a:r>
          </a:p>
          <a:p>
            <a:pPr lvl="4"/>
            <a:r>
              <a:rPr lang="ja-JP" altLang="en-GB" noProof="0" smtClean="0"/>
              <a:t>第 </a:t>
            </a:r>
            <a:r>
              <a:rPr lang="en-GB" altLang="ja-JP" noProof="0" smtClean="0"/>
              <a:t>5 </a:t>
            </a:r>
            <a:r>
              <a:rPr lang="ja-JP" altLang="en-GB" noProof="0" smtClean="0"/>
              <a:t>レベル</a:t>
            </a:r>
          </a:p>
        </p:txBody>
      </p:sp>
      <p:sp>
        <p:nvSpPr>
          <p:cNvPr id="4102" name="Rectangle 6"/>
          <p:cNvSpPr>
            <a:spLocks noGrp="1" noChangeArrowheads="1"/>
          </p:cNvSpPr>
          <p:nvPr>
            <p:ph type="ftr" sz="quarter" idx="4"/>
          </p:nvPr>
        </p:nvSpPr>
        <p:spPr bwMode="auto">
          <a:xfrm>
            <a:off x="1" y="8830170"/>
            <a:ext cx="3038330" cy="46474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103" name="Rectangle 7"/>
          <p:cNvSpPr>
            <a:spLocks noGrp="1" noChangeArrowheads="1"/>
          </p:cNvSpPr>
          <p:nvPr>
            <p:ph type="sldNum" sz="quarter" idx="5"/>
          </p:nvPr>
        </p:nvSpPr>
        <p:spPr bwMode="auto">
          <a:xfrm>
            <a:off x="3970435" y="8830170"/>
            <a:ext cx="3038330" cy="46474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ＭＳ Ｐゴシック" pitchFamily="50" charset="-128"/>
              </a:defRPr>
            </a:lvl1pPr>
          </a:lstStyle>
          <a:p>
            <a:pPr>
              <a:defRPr/>
            </a:pPr>
            <a:fld id="{5E2C8AE7-5628-4DF3-9CBB-D0DF79F70B13}" type="slidenum">
              <a:rPr lang="en-GB" altLang="ja-JP"/>
              <a:pPr>
                <a:defRPr/>
              </a:pPr>
              <a:t>‹#›</a:t>
            </a:fld>
            <a:endParaRPr lang="en-GB" altLang="ja-JP"/>
          </a:p>
        </p:txBody>
      </p:sp>
    </p:spTree>
    <p:extLst>
      <p:ext uri="{BB962C8B-B14F-4D97-AF65-F5344CB8AC3E}">
        <p14:creationId xmlns:p14="http://schemas.microsoft.com/office/powerpoint/2010/main" xmlns="" val="30808864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p:spPr>
        <p:txBody>
          <a:bodyPr/>
          <a:lstStyle/>
          <a:p>
            <a:endParaRPr lang="ja-JP" altLang="en-US" smtClean="0">
              <a:ea typeface="ＭＳ Ｐ明朝" charset="-128"/>
            </a:endParaRPr>
          </a:p>
        </p:txBody>
      </p:sp>
    </p:spTree>
    <p:extLst>
      <p:ext uri="{BB962C8B-B14F-4D97-AF65-F5344CB8AC3E}">
        <p14:creationId xmlns:p14="http://schemas.microsoft.com/office/powerpoint/2010/main" xmlns="" val="2601470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41986" name="Rectangle 2"/>
          <p:cNvSpPr>
            <a:spLocks noGrp="1" noChangeArrowheads="1"/>
          </p:cNvSpPr>
          <p:nvPr>
            <p:ph type="ctrTitle"/>
          </p:nvPr>
        </p:nvSpPr>
        <p:spPr>
          <a:xfrm>
            <a:off x="677863" y="2130425"/>
            <a:ext cx="7772400" cy="1470025"/>
          </a:xfrm>
        </p:spPr>
        <p:txBody>
          <a:bodyPr/>
          <a:lstStyle>
            <a:lvl1pPr>
              <a:defRPr sz="3600" smtClean="0">
                <a:latin typeface="Calibri" panose="020F0502020204030204" pitchFamily="34" charset="0"/>
              </a:defRPr>
            </a:lvl1pPr>
          </a:lstStyle>
          <a:p>
            <a:endParaRPr lang="ja-JP" altLang="en-US" dirty="0" smtClean="0"/>
          </a:p>
        </p:txBody>
      </p:sp>
      <p:sp>
        <p:nvSpPr>
          <p:cNvPr id="41987" name="Rectangle 3"/>
          <p:cNvSpPr>
            <a:spLocks noGrp="1" noChangeArrowheads="1"/>
          </p:cNvSpPr>
          <p:nvPr>
            <p:ph type="subTitle" idx="1"/>
          </p:nvPr>
        </p:nvSpPr>
        <p:spPr>
          <a:xfrm>
            <a:off x="1363663" y="3886200"/>
            <a:ext cx="6400800" cy="523220"/>
          </a:xfrm>
          <a:ln>
            <a:noFill/>
          </a:ln>
        </p:spPr>
        <p:txBody>
          <a:bodyPr/>
          <a:lstStyle>
            <a:lvl1pPr marL="0" indent="0" algn="ctr">
              <a:buFont typeface="Wingdings" pitchFamily="2" charset="2"/>
              <a:buNone/>
              <a:defRPr sz="2800" smtClean="0">
                <a:latin typeface="Calibri" panose="020F0502020204030204" pitchFamily="34" charset="0"/>
              </a:defRPr>
            </a:lvl1pPr>
          </a:lstStyle>
          <a:p>
            <a:endParaRPr lang="ja-JP" altLang="en-US" dirty="0"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Calibri" panose="020F0502020204030204" pitchFamily="34" charset="0"/>
              </a:defRPr>
            </a:lvl1pPr>
          </a:lstStyle>
          <a:p>
            <a:r>
              <a:rPr lang="ja-JP" altLang="en-US" dirty="0" smtClean="0"/>
              <a:t>マスタ タイトルの書式設定</a:t>
            </a:r>
            <a:endParaRPr lang="ja-JP" altLang="en-US" dirty="0"/>
          </a:p>
        </p:txBody>
      </p:sp>
      <p:sp>
        <p:nvSpPr>
          <p:cNvPr id="3" name="コンテンツ プレースホルダ 2"/>
          <p:cNvSpPr>
            <a:spLocks noGrp="1"/>
          </p:cNvSpPr>
          <p:nvPr>
            <p:ph idx="1"/>
          </p:nvPr>
        </p:nvSpPr>
        <p:spPr>
          <a:xfrm>
            <a:off x="161925" y="952500"/>
            <a:ext cx="8820150" cy="1477328"/>
          </a:xfrm>
        </p:spPr>
        <p:txBody>
          <a:bodyPr/>
          <a:lstStyle>
            <a:lvl1pPr>
              <a:defRPr sz="1800">
                <a:latin typeface="Calibri" panose="020F0502020204030204" pitchFamily="34" charset="0"/>
              </a:defRPr>
            </a:lvl1pPr>
            <a:lvl2pPr marL="444500" indent="-179388">
              <a:buFont typeface="Arial" pitchFamily="34" charset="0"/>
              <a:buChar char="•"/>
              <a:defRPr sz="1800">
                <a:latin typeface="Calibri" panose="020F0502020204030204" pitchFamily="34" charset="0"/>
              </a:defRPr>
            </a:lvl2pPr>
            <a:lvl3pPr marL="623888" indent="-179388">
              <a:buFont typeface="Arial" pitchFamily="34" charset="0"/>
              <a:buChar char="»"/>
              <a:defRPr sz="1600">
                <a:latin typeface="Calibri" panose="020F0502020204030204" pitchFamily="34" charset="0"/>
              </a:defRPr>
            </a:lvl3pPr>
            <a:lvl4pPr marL="803275" indent="-179388">
              <a:buFont typeface="Times New Roman" pitchFamily="18" charset="0"/>
              <a:buChar char="–"/>
              <a:defRPr sz="1400">
                <a:latin typeface="Calibri" panose="020F0502020204030204" pitchFamily="34" charset="0"/>
              </a:defRPr>
            </a:lvl4pPr>
            <a:lvl5pPr marL="982663" indent="-179388">
              <a:buFont typeface="Wingdings" pitchFamily="2" charset="2"/>
              <a:buChar char="ü"/>
              <a:defRPr sz="1200">
                <a:latin typeface="Calibri" panose="020F0502020204030204" pitchFamily="34" charset="0"/>
              </a:defRPr>
            </a:lvl5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Calibri" panose="020F0502020204030204" pitchFamily="34" charset="0"/>
              </a:defRPr>
            </a:lvl1pPr>
          </a:lstStyle>
          <a:p>
            <a:r>
              <a:rPr lang="ja-JP" altLang="en-US" dirty="0" smtClean="0"/>
              <a:t>マスタ タイトルの書式設定</a:t>
            </a:r>
            <a:endParaRPr lang="ja-JP"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47946" y="98630"/>
            <a:ext cx="8848107" cy="692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GB" dirty="0" smtClean="0"/>
              <a:t>マスタ タイトルの書式設定</a:t>
            </a:r>
          </a:p>
        </p:txBody>
      </p:sp>
      <p:sp>
        <p:nvSpPr>
          <p:cNvPr id="1027" name="Rectangle 3"/>
          <p:cNvSpPr>
            <a:spLocks noGrp="1" noChangeArrowheads="1"/>
          </p:cNvSpPr>
          <p:nvPr>
            <p:ph type="body" idx="1"/>
          </p:nvPr>
        </p:nvSpPr>
        <p:spPr bwMode="auto">
          <a:xfrm>
            <a:off x="161925" y="952500"/>
            <a:ext cx="8820150" cy="14403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
        <p:nvSpPr>
          <p:cNvPr id="1036" name="Text Box 12"/>
          <p:cNvSpPr txBox="1">
            <a:spLocks noChangeArrowheads="1"/>
          </p:cNvSpPr>
          <p:nvPr userDrawn="1"/>
        </p:nvSpPr>
        <p:spPr bwMode="auto">
          <a:xfrm>
            <a:off x="8736626" y="6567488"/>
            <a:ext cx="396262" cy="307777"/>
          </a:xfrm>
          <a:prstGeom prst="rect">
            <a:avLst/>
          </a:prstGeom>
          <a:noFill/>
          <a:ln w="9525">
            <a:noFill/>
            <a:miter lim="800000"/>
            <a:headEnd/>
            <a:tailEnd/>
          </a:ln>
          <a:effectLst/>
        </p:spPr>
        <p:txBody>
          <a:bodyPr wrap="none">
            <a:spAutoFit/>
          </a:bodyPr>
          <a:lstStyle/>
          <a:p>
            <a:pPr algn="r">
              <a:defRPr/>
            </a:pPr>
            <a:fld id="{FDAF5FD0-3C21-406B-8448-EA50035719F9}" type="slidenum">
              <a:rPr lang="en-GB" altLang="ja-JP" sz="1400">
                <a:solidFill>
                  <a:schemeClr val="bg1">
                    <a:lumMod val="85000"/>
                  </a:schemeClr>
                </a:solidFill>
                <a:latin typeface="Calibri" panose="020F0502020204030204" pitchFamily="34" charset="0"/>
              </a:rPr>
              <a:pPr algn="r">
                <a:defRPr/>
              </a:pPr>
              <a:t>‹#›</a:t>
            </a:fld>
            <a:endParaRPr lang="en-GB" altLang="ja-JP" sz="1400" dirty="0">
              <a:solidFill>
                <a:schemeClr val="bg1">
                  <a:lumMod val="85000"/>
                </a:scheme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86" r:id="rId1"/>
    <p:sldLayoutId id="2147483676" r:id="rId2"/>
    <p:sldLayoutId id="2147483680" r:id="rId3"/>
    <p:sldLayoutId id="2147483681" r:id="rId4"/>
  </p:sldLayoutIdLst>
  <p:hf sldNum="0" hdr="0" ftr="0" dt="0"/>
  <p:txStyles>
    <p:titleStyle>
      <a:lvl1pPr algn="ctr" rtl="0" eaLnBrk="0" fontAlgn="base" hangingPunct="0">
        <a:lnSpc>
          <a:spcPct val="90000"/>
        </a:lnSpc>
        <a:spcBef>
          <a:spcPct val="0"/>
        </a:spcBef>
        <a:spcAft>
          <a:spcPct val="0"/>
        </a:spcAft>
        <a:defRPr kumimoji="1" sz="3200" b="1">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kumimoji="1" sz="36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36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36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3600">
          <a:solidFill>
            <a:schemeClr val="tx2"/>
          </a:solidFill>
          <a:latin typeface="Arial" charset="0"/>
          <a:ea typeface="ＭＳ Ｐゴシック" pitchFamily="50" charset="-128"/>
        </a:defRPr>
      </a:lvl5pPr>
      <a:lvl6pPr marL="457200" algn="l" rtl="0" fontAlgn="base">
        <a:spcBef>
          <a:spcPct val="0"/>
        </a:spcBef>
        <a:spcAft>
          <a:spcPct val="0"/>
        </a:spcAft>
        <a:defRPr kumimoji="1" sz="3600">
          <a:solidFill>
            <a:schemeClr val="tx2"/>
          </a:solidFill>
          <a:latin typeface="Arial" charset="0"/>
          <a:ea typeface="ＭＳ Ｐゴシック" pitchFamily="50" charset="-128"/>
        </a:defRPr>
      </a:lvl6pPr>
      <a:lvl7pPr marL="914400" algn="l" rtl="0" fontAlgn="base">
        <a:spcBef>
          <a:spcPct val="0"/>
        </a:spcBef>
        <a:spcAft>
          <a:spcPct val="0"/>
        </a:spcAft>
        <a:defRPr kumimoji="1" sz="3600">
          <a:solidFill>
            <a:schemeClr val="tx2"/>
          </a:solidFill>
          <a:latin typeface="Arial" charset="0"/>
          <a:ea typeface="ＭＳ Ｐゴシック" pitchFamily="50" charset="-128"/>
        </a:defRPr>
      </a:lvl7pPr>
      <a:lvl8pPr marL="1371600" algn="l" rtl="0" fontAlgn="base">
        <a:spcBef>
          <a:spcPct val="0"/>
        </a:spcBef>
        <a:spcAft>
          <a:spcPct val="0"/>
        </a:spcAft>
        <a:defRPr kumimoji="1" sz="3600">
          <a:solidFill>
            <a:schemeClr val="tx2"/>
          </a:solidFill>
          <a:latin typeface="Arial" charset="0"/>
          <a:ea typeface="ＭＳ Ｐゴシック" pitchFamily="50" charset="-128"/>
        </a:defRPr>
      </a:lvl8pPr>
      <a:lvl9pPr marL="1828800" algn="l" rtl="0" fontAlgn="base">
        <a:spcBef>
          <a:spcPct val="0"/>
        </a:spcBef>
        <a:spcAft>
          <a:spcPct val="0"/>
        </a:spcAft>
        <a:defRPr kumimoji="1" sz="3600">
          <a:solidFill>
            <a:schemeClr val="tx2"/>
          </a:solidFill>
          <a:latin typeface="Arial" charset="0"/>
          <a:ea typeface="ＭＳ Ｐゴシック" pitchFamily="50" charset="-128"/>
        </a:defRPr>
      </a:lvl9pPr>
    </p:titleStyle>
    <p:bodyStyle>
      <a:lvl1pPr marL="265113" indent="-265113" algn="l" rtl="0" eaLnBrk="0" fontAlgn="base" hangingPunct="0">
        <a:spcBef>
          <a:spcPct val="20000"/>
        </a:spcBef>
        <a:spcAft>
          <a:spcPct val="0"/>
        </a:spcAft>
        <a:buClr>
          <a:schemeClr val="accent2">
            <a:lumMod val="75000"/>
          </a:schemeClr>
        </a:buClr>
        <a:buFont typeface="Wingdings" pitchFamily="2" charset="2"/>
        <a:buChar char="n"/>
        <a:defRPr kumimoji="1" sz="1800">
          <a:solidFill>
            <a:schemeClr val="tx1"/>
          </a:solidFill>
          <a:latin typeface="Calibri" panose="020F0502020204030204" pitchFamily="34" charset="0"/>
          <a:ea typeface="+mn-ea"/>
          <a:cs typeface="+mn-cs"/>
        </a:defRPr>
      </a:lvl1pPr>
      <a:lvl2pPr marL="444500" indent="-179388" algn="l" rtl="0" eaLnBrk="0" fontAlgn="base" hangingPunct="0">
        <a:spcBef>
          <a:spcPct val="20000"/>
        </a:spcBef>
        <a:spcAft>
          <a:spcPct val="0"/>
        </a:spcAft>
        <a:buClr>
          <a:srgbClr val="0000CC"/>
        </a:buClr>
        <a:buChar char="•"/>
        <a:defRPr kumimoji="1" sz="1800">
          <a:solidFill>
            <a:schemeClr val="tx1"/>
          </a:solidFill>
          <a:latin typeface="Calibri" panose="020F0502020204030204" pitchFamily="34" charset="0"/>
          <a:ea typeface="+mn-ea"/>
        </a:defRPr>
      </a:lvl2pPr>
      <a:lvl3pPr marL="623888" indent="-179388" algn="l" rtl="0" eaLnBrk="0" fontAlgn="base" hangingPunct="0">
        <a:spcBef>
          <a:spcPct val="20000"/>
        </a:spcBef>
        <a:spcAft>
          <a:spcPct val="0"/>
        </a:spcAft>
        <a:buClr>
          <a:srgbClr val="0000CC"/>
        </a:buClr>
        <a:buChar char="•"/>
        <a:defRPr kumimoji="1" sz="1600">
          <a:solidFill>
            <a:schemeClr val="tx1"/>
          </a:solidFill>
          <a:latin typeface="Calibri" panose="020F0502020204030204" pitchFamily="34" charset="0"/>
          <a:ea typeface="+mn-ea"/>
        </a:defRPr>
      </a:lvl3pPr>
      <a:lvl4pPr marL="803275" indent="-179388" algn="l" rtl="0" eaLnBrk="0" fontAlgn="base" hangingPunct="0">
        <a:spcBef>
          <a:spcPct val="20000"/>
        </a:spcBef>
        <a:spcAft>
          <a:spcPct val="0"/>
        </a:spcAft>
        <a:buClr>
          <a:srgbClr val="0000CC"/>
        </a:buClr>
        <a:buFont typeface="Arial" charset="0"/>
        <a:buChar char="»"/>
        <a:defRPr kumimoji="1" sz="1400" i="0">
          <a:solidFill>
            <a:schemeClr val="tx1"/>
          </a:solidFill>
          <a:latin typeface="Calibri" panose="020F0502020204030204" pitchFamily="34" charset="0"/>
          <a:ea typeface="+mn-ea"/>
        </a:defRPr>
      </a:lvl4pPr>
      <a:lvl5pPr marL="982663" indent="-179388" algn="l" rtl="0" eaLnBrk="0" fontAlgn="base" hangingPunct="0">
        <a:spcBef>
          <a:spcPct val="20000"/>
        </a:spcBef>
        <a:spcAft>
          <a:spcPct val="0"/>
        </a:spcAft>
        <a:buClr>
          <a:srgbClr val="0000CC"/>
        </a:buClr>
        <a:buFont typeface="Times New Roman" pitchFamily="18" charset="0"/>
        <a:buChar char="–"/>
        <a:defRPr kumimoji="1" sz="1050" i="0">
          <a:solidFill>
            <a:schemeClr val="tx1"/>
          </a:solidFill>
          <a:latin typeface="Calibri" panose="020F0502020204030204" pitchFamily="34" charset="0"/>
          <a:ea typeface="+mn-ea"/>
        </a:defRPr>
      </a:lvl5pPr>
      <a:lvl6pPr marL="2514600" indent="-228600" algn="l" rtl="0" fontAlgn="base">
        <a:spcBef>
          <a:spcPct val="20000"/>
        </a:spcBef>
        <a:spcAft>
          <a:spcPct val="0"/>
        </a:spcAft>
        <a:buChar char="»"/>
        <a:defRPr kumimoji="1" sz="1400">
          <a:solidFill>
            <a:schemeClr val="tx1"/>
          </a:solidFill>
          <a:latin typeface="+mn-lt"/>
          <a:ea typeface="+mn-ea"/>
        </a:defRPr>
      </a:lvl6pPr>
      <a:lvl7pPr marL="2971800" indent="-228600" algn="l" rtl="0" fontAlgn="base">
        <a:spcBef>
          <a:spcPct val="20000"/>
        </a:spcBef>
        <a:spcAft>
          <a:spcPct val="0"/>
        </a:spcAft>
        <a:buChar char="»"/>
        <a:defRPr kumimoji="1" sz="1400">
          <a:solidFill>
            <a:schemeClr val="tx1"/>
          </a:solidFill>
          <a:latin typeface="+mn-lt"/>
          <a:ea typeface="+mn-ea"/>
        </a:defRPr>
      </a:lvl7pPr>
      <a:lvl8pPr marL="3429000" indent="-228600" algn="l" rtl="0" fontAlgn="base">
        <a:spcBef>
          <a:spcPct val="20000"/>
        </a:spcBef>
        <a:spcAft>
          <a:spcPct val="0"/>
        </a:spcAft>
        <a:buChar char="»"/>
        <a:defRPr kumimoji="1" sz="1400">
          <a:solidFill>
            <a:schemeClr val="tx1"/>
          </a:solidFill>
          <a:latin typeface="+mn-lt"/>
          <a:ea typeface="+mn-ea"/>
        </a:defRPr>
      </a:lvl8pPr>
      <a:lvl9pPr marL="3886200" indent="-228600" algn="l" rtl="0" fontAlgn="base">
        <a:spcBef>
          <a:spcPct val="20000"/>
        </a:spcBef>
        <a:spcAft>
          <a:spcPct val="0"/>
        </a:spcAft>
        <a:buChar char="»"/>
        <a:defRPr kumimoji="1" sz="14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r>
              <a:rPr lang="en-US" altLang="ja-JP" dirty="0" smtClean="0">
                <a:latin typeface="Calibri" panose="020F0502020204030204" pitchFamily="34" charset="0"/>
              </a:rPr>
              <a:t>WF on </a:t>
            </a:r>
            <a:r>
              <a:rPr lang="en-US" altLang="ja-JP" dirty="0" smtClean="0"/>
              <a:t>calibration of</a:t>
            </a:r>
            <a:br>
              <a:rPr lang="en-US" altLang="ja-JP" dirty="0" smtClean="0"/>
            </a:br>
            <a:r>
              <a:rPr lang="en-US" altLang="ja-JP" dirty="0" smtClean="0"/>
              <a:t>additional features</a:t>
            </a:r>
            <a:endParaRPr lang="ja-JP" altLang="en-US" dirty="0">
              <a:latin typeface="Calibri" panose="020F0502020204030204" pitchFamily="34" charset="0"/>
            </a:endParaRPr>
          </a:p>
        </p:txBody>
      </p:sp>
      <p:sp>
        <p:nvSpPr>
          <p:cNvPr id="3075" name="Rectangle 3"/>
          <p:cNvSpPr>
            <a:spLocks noGrp="1" noChangeArrowheads="1"/>
          </p:cNvSpPr>
          <p:nvPr>
            <p:ph type="subTitle" idx="1"/>
          </p:nvPr>
        </p:nvSpPr>
        <p:spPr>
          <a:xfrm>
            <a:off x="1363663" y="3886200"/>
            <a:ext cx="6763732" cy="523220"/>
          </a:xfrm>
        </p:spPr>
        <p:txBody>
          <a:bodyPr/>
          <a:lstStyle/>
          <a:p>
            <a:r>
              <a:rPr lang="en-US" altLang="ja-JP" dirty="0"/>
              <a:t>Huawei, </a:t>
            </a:r>
            <a:r>
              <a:rPr lang="en-US" altLang="ja-JP" dirty="0" smtClean="0"/>
              <a:t>HiSilicon</a:t>
            </a:r>
            <a:endParaRPr lang="en-US" altLang="ja-JP" dirty="0"/>
          </a:p>
        </p:txBody>
      </p:sp>
      <p:sp>
        <p:nvSpPr>
          <p:cNvPr id="2" name="TextBox 1"/>
          <p:cNvSpPr txBox="1"/>
          <p:nvPr/>
        </p:nvSpPr>
        <p:spPr>
          <a:xfrm>
            <a:off x="7535897" y="323655"/>
            <a:ext cx="1311578" cy="400110"/>
          </a:xfrm>
          <a:prstGeom prst="rect">
            <a:avLst/>
          </a:prstGeom>
          <a:noFill/>
        </p:spPr>
        <p:txBody>
          <a:bodyPr wrap="none" rtlCol="0">
            <a:spAutoFit/>
          </a:bodyPr>
          <a:lstStyle/>
          <a:p>
            <a:pPr algn="r"/>
            <a:r>
              <a:rPr lang="en-US" sz="2000" dirty="0" smtClean="0">
                <a:latin typeface="+mn-lt"/>
                <a:ea typeface="+mn-ea"/>
              </a:rPr>
              <a:t>R1-163639</a:t>
            </a:r>
          </a:p>
        </p:txBody>
      </p:sp>
      <p:sp>
        <p:nvSpPr>
          <p:cNvPr id="5" name="TextBox 4"/>
          <p:cNvSpPr txBox="1"/>
          <p:nvPr/>
        </p:nvSpPr>
        <p:spPr>
          <a:xfrm>
            <a:off x="296525" y="368660"/>
            <a:ext cx="3639073" cy="923330"/>
          </a:xfrm>
          <a:prstGeom prst="rect">
            <a:avLst/>
          </a:prstGeom>
          <a:noFill/>
        </p:spPr>
        <p:txBody>
          <a:bodyPr wrap="none">
            <a:spAutoFit/>
          </a:bodyPr>
          <a:lstStyle/>
          <a:p>
            <a:pPr>
              <a:defRPr/>
            </a:pPr>
            <a:r>
              <a:rPr lang="en-US" sz="1800" dirty="0" smtClean="0">
                <a:latin typeface="+mj-lt"/>
              </a:rPr>
              <a:t>3GPP TSG RAN WG1 Meeting #84bis </a:t>
            </a:r>
          </a:p>
          <a:p>
            <a:pPr>
              <a:defRPr/>
            </a:pPr>
            <a:r>
              <a:rPr lang="en-US" sz="1800" dirty="0" err="1" smtClean="0">
                <a:latin typeface="+mj-lt"/>
              </a:rPr>
              <a:t>Busan</a:t>
            </a:r>
            <a:r>
              <a:rPr lang="en-US" sz="1800" dirty="0" smtClean="0">
                <a:latin typeface="+mj-lt"/>
              </a:rPr>
              <a:t>, Korea, 11th - 15th April 2016 </a:t>
            </a:r>
          </a:p>
          <a:p>
            <a:pPr>
              <a:defRPr/>
            </a:pPr>
            <a:r>
              <a:rPr lang="tr-TR" sz="1800" dirty="0" smtClean="0">
                <a:latin typeface="+mj-lt"/>
              </a:rPr>
              <a:t>Agenda Item: </a:t>
            </a:r>
            <a:r>
              <a:rPr lang="en-US" sz="1800" smtClean="0">
                <a:latin typeface="+mj-lt"/>
              </a:rPr>
              <a:t>8.2.5</a:t>
            </a:r>
            <a:endParaRPr lang="en-US" sz="1800" dirty="0">
              <a:latin typeface="+mj-l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xfrm>
            <a:off x="431539" y="683695"/>
            <a:ext cx="8505945" cy="5761865"/>
          </a:xfrm>
        </p:spPr>
        <p:txBody>
          <a:bodyPr/>
          <a:lstStyle/>
          <a:p>
            <a:pPr fontAlgn="auto" hangingPunct="1"/>
            <a:r>
              <a:rPr lang="en-US" altLang="zh-CN" sz="2400" dirty="0" smtClean="0"/>
              <a:t>In Malta meeting, it has been agreed in </a:t>
            </a:r>
            <a:r>
              <a:rPr lang="en-GB" altLang="zh-CN" sz="2400" dirty="0" smtClean="0"/>
              <a:t>R1-161150 </a:t>
            </a:r>
            <a:r>
              <a:rPr lang="en-US" altLang="zh-CN" sz="2400" dirty="0" smtClean="0"/>
              <a:t>as a working assumption that following additional features should be included in the SI.</a:t>
            </a:r>
          </a:p>
          <a:p>
            <a:pPr lvl="1">
              <a:buFontTx/>
              <a:buChar char="•"/>
            </a:pPr>
            <a:r>
              <a:rPr lang="en-US" altLang="en-US" dirty="0" smtClean="0"/>
              <a:t>Foliage, atmosphere and rain attenuations as a function of frequency</a:t>
            </a:r>
          </a:p>
          <a:p>
            <a:pPr lvl="1">
              <a:buFontTx/>
              <a:buChar char="•"/>
            </a:pPr>
            <a:r>
              <a:rPr lang="en-US" altLang="en-US" dirty="0" smtClean="0"/>
              <a:t>The blockage caused by the static objects and moving objects such as human body and vehicle: The blockage attenuation generally increases with frequency</a:t>
            </a:r>
          </a:p>
          <a:p>
            <a:pPr lvl="1">
              <a:buFontTx/>
              <a:buChar char="•"/>
            </a:pPr>
            <a:r>
              <a:rPr lang="en-US" altLang="en-US" dirty="0" smtClean="0"/>
              <a:t>The spatial consistency which involves the evolutionary features and the correlation of channels between adjacent UEs or links on the large and small scale. This is useful for support of massive MIMO, mobility and beam </a:t>
            </a:r>
            <a:r>
              <a:rPr lang="en-US" altLang="en-US" dirty="0" err="1" smtClean="0"/>
              <a:t>trackings</a:t>
            </a:r>
            <a:endParaRPr lang="en-US" altLang="en-US" dirty="0" smtClean="0"/>
          </a:p>
          <a:p>
            <a:pPr lvl="1">
              <a:buFontTx/>
              <a:buChar char="•"/>
            </a:pPr>
            <a:r>
              <a:rPr lang="en-US" altLang="en-US" dirty="0" smtClean="0"/>
              <a:t>Support of large bandwidth (possibly up to 10% of carrier frequency)</a:t>
            </a:r>
          </a:p>
          <a:p>
            <a:pPr lvl="1">
              <a:buFontTx/>
              <a:buChar char="•"/>
            </a:pPr>
            <a:r>
              <a:rPr lang="en-US" altLang="en-US" dirty="0" smtClean="0"/>
              <a:t>Support of 3D </a:t>
            </a:r>
            <a:r>
              <a:rPr lang="en-US" altLang="en-US" dirty="0" err="1" smtClean="0"/>
              <a:t>beamforming</a:t>
            </a:r>
            <a:r>
              <a:rPr lang="en-US" altLang="en-US" dirty="0" smtClean="0"/>
              <a:t> with large arrays</a:t>
            </a:r>
          </a:p>
          <a:p>
            <a:pPr fontAlgn="auto" hangingPunct="1"/>
            <a:r>
              <a:rPr lang="en-US" sz="2400" dirty="0" smtClean="0"/>
              <a:t>In R1-163430, except the calibration on large-scale and fast fading, the calibration on additional features was also proposed.</a:t>
            </a:r>
          </a:p>
          <a:p>
            <a:pPr fontAlgn="auto" hangingPunct="1"/>
            <a:r>
              <a:rPr lang="en-US" sz="2400" dirty="0" smtClean="0"/>
              <a:t>To ensure the </a:t>
            </a:r>
            <a:r>
              <a:rPr lang="en-US" sz="2400" dirty="0" smtClean="0"/>
              <a:t>validity and applicability </a:t>
            </a:r>
            <a:r>
              <a:rPr lang="en-US" sz="2400" dirty="0" smtClean="0"/>
              <a:t>of some of addition features agreed or to be agreed in this SI, the calibration of additional feature should be included into the calibration procedure of this SI.</a:t>
            </a:r>
          </a:p>
          <a:p>
            <a:pPr lvl="1" fontAlgn="auto" hangingPunct="1"/>
            <a:endParaRPr lang="sv-SE" altLang="zh-CN" sz="1600" dirty="0"/>
          </a:p>
          <a:p>
            <a:endParaRPr lang="en-US" sz="1600" dirty="0"/>
          </a:p>
        </p:txBody>
      </p:sp>
    </p:spTree>
    <p:extLst>
      <p:ext uri="{BB962C8B-B14F-4D97-AF65-F5344CB8AC3E}">
        <p14:creationId xmlns:p14="http://schemas.microsoft.com/office/powerpoint/2010/main" xmlns="" val="35484006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946" y="48619"/>
            <a:ext cx="8848107" cy="692150"/>
          </a:xfrm>
        </p:spPr>
        <p:txBody>
          <a:bodyPr/>
          <a:lstStyle/>
          <a:p>
            <a:r>
              <a:rPr lang="sv-SE" smtClean="0"/>
              <a:t>Proposal</a:t>
            </a:r>
            <a:endParaRPr lang="en-US" dirty="0"/>
          </a:p>
        </p:txBody>
      </p:sp>
      <p:sp>
        <p:nvSpPr>
          <p:cNvPr id="11275"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8" name="Content Placeholder 2"/>
          <p:cNvSpPr txBox="1">
            <a:spLocks/>
          </p:cNvSpPr>
          <p:nvPr/>
        </p:nvSpPr>
        <p:spPr bwMode="auto">
          <a:xfrm>
            <a:off x="114304" y="741307"/>
            <a:ext cx="9029696" cy="4475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265113" marR="0" lvl="0" indent="-265113" algn="l" defTabSz="914400" rtl="0" eaLnBrk="0" fontAlgn="auto" latinLnBrk="0" hangingPunct="1">
              <a:lnSpc>
                <a:spcPct val="100000"/>
              </a:lnSpc>
              <a:spcBef>
                <a:spcPct val="20000"/>
              </a:spcBef>
              <a:spcAft>
                <a:spcPct val="0"/>
              </a:spcAft>
              <a:buClr>
                <a:schemeClr val="accent2">
                  <a:lumMod val="75000"/>
                </a:schemeClr>
              </a:buClr>
              <a:buSzTx/>
              <a:buFont typeface="Wingdings" pitchFamily="2" charset="2"/>
              <a:buChar char="n"/>
              <a:tabLst/>
              <a:defRPr/>
            </a:pPr>
            <a:r>
              <a:rPr kumimoji="1" lang="en-US" sz="2000" b="0" i="0" u="none" strike="noStrike" kern="0" cap="none" spc="0" normalizeH="0" baseline="0" noProof="0" dirty="0" smtClean="0">
                <a:ln>
                  <a:noFill/>
                </a:ln>
                <a:solidFill>
                  <a:schemeClr val="tx1"/>
                </a:solidFill>
                <a:effectLst/>
                <a:uLnTx/>
                <a:uFillTx/>
                <a:latin typeface="Calibri" panose="020F0502020204030204" pitchFamily="34" charset="0"/>
                <a:ea typeface="+mn-ea"/>
                <a:cs typeface="+mn-cs"/>
              </a:rPr>
              <a:t>At least the following</a:t>
            </a:r>
            <a:r>
              <a:rPr kumimoji="1" lang="en-US" sz="2000" b="0" i="0" u="none" strike="noStrike" kern="0" cap="none" spc="0" normalizeH="0" noProof="0" dirty="0" smtClean="0">
                <a:ln>
                  <a:noFill/>
                </a:ln>
                <a:solidFill>
                  <a:schemeClr val="tx1"/>
                </a:solidFill>
                <a:effectLst/>
                <a:uLnTx/>
                <a:uFillTx/>
                <a:latin typeface="Calibri" panose="020F0502020204030204" pitchFamily="34" charset="0"/>
                <a:ea typeface="+mn-ea"/>
                <a:cs typeface="+mn-cs"/>
              </a:rPr>
              <a:t> additional features should be included into the calibration procedure of this SI.</a:t>
            </a:r>
            <a:endParaRPr kumimoji="1" lang="en-US" sz="2000" b="0" i="0" u="none" strike="noStrike" kern="0" cap="none" spc="0" normalizeH="0" baseline="0" noProof="0" dirty="0" smtClean="0">
              <a:ln>
                <a:noFill/>
              </a:ln>
              <a:solidFill>
                <a:schemeClr val="tx1"/>
              </a:solidFill>
              <a:effectLst/>
              <a:uLnTx/>
              <a:uFillTx/>
              <a:latin typeface="Calibri" panose="020F0502020204030204" pitchFamily="34" charset="0"/>
              <a:ea typeface="+mn-ea"/>
              <a:cs typeface="+mn-cs"/>
            </a:endParaRPr>
          </a:p>
          <a:p>
            <a:pPr marL="444500" marR="0" lvl="1" indent="-179388" algn="l" defTabSz="914400" rtl="0" eaLnBrk="0" fontAlgn="auto" latinLnBrk="0" hangingPunct="1">
              <a:lnSpc>
                <a:spcPct val="100000"/>
              </a:lnSpc>
              <a:spcBef>
                <a:spcPct val="20000"/>
              </a:spcBef>
              <a:spcAft>
                <a:spcPct val="0"/>
              </a:spcAft>
              <a:buClr>
                <a:srgbClr val="0000CC"/>
              </a:buClr>
              <a:buSzTx/>
              <a:buFont typeface="Arial" pitchFamily="34" charset="0"/>
              <a:buChar char="•"/>
              <a:tabLst/>
              <a:defRPr/>
            </a:pPr>
            <a:r>
              <a:rPr kumimoji="1" lang="en-US" altLang="zh-CN" sz="1800" b="0" i="0" u="none" strike="noStrike" kern="0" cap="none" spc="0" normalizeH="0" baseline="0" noProof="0" dirty="0" smtClean="0">
                <a:ln>
                  <a:noFill/>
                </a:ln>
                <a:solidFill>
                  <a:schemeClr val="tx1"/>
                </a:solidFill>
                <a:effectLst/>
                <a:uLnTx/>
                <a:uFillTx/>
                <a:latin typeface="Calibri" panose="020F0502020204030204" pitchFamily="34" charset="0"/>
                <a:ea typeface="+mn-ea"/>
              </a:rPr>
              <a:t>Spatial consistency.</a:t>
            </a:r>
          </a:p>
          <a:p>
            <a:pPr marL="444500" marR="0" lvl="1" indent="-179388" algn="l" defTabSz="914400" rtl="0" eaLnBrk="0" fontAlgn="auto" latinLnBrk="0" hangingPunct="1">
              <a:lnSpc>
                <a:spcPct val="100000"/>
              </a:lnSpc>
              <a:spcBef>
                <a:spcPct val="20000"/>
              </a:spcBef>
              <a:spcAft>
                <a:spcPct val="0"/>
              </a:spcAft>
              <a:buClr>
                <a:srgbClr val="0000CC"/>
              </a:buClr>
              <a:buSzTx/>
              <a:buFont typeface="Arial" pitchFamily="34" charset="0"/>
              <a:buChar char="•"/>
              <a:tabLst/>
              <a:defRPr/>
            </a:pPr>
            <a:r>
              <a:rPr lang="en-US" altLang="zh-CN" sz="1800" kern="0" dirty="0" smtClean="0">
                <a:latin typeface="Calibri" panose="020F0502020204030204" pitchFamily="34" charset="0"/>
                <a:ea typeface="+mn-ea"/>
              </a:rPr>
              <a:t>Blockage </a:t>
            </a:r>
            <a:endParaRPr kumimoji="1" lang="en-US" altLang="zh-CN" sz="1800" b="0" i="0" u="none" strike="noStrike" kern="0" cap="none" spc="0" normalizeH="0" baseline="0" noProof="0" dirty="0" smtClean="0">
              <a:ln>
                <a:noFill/>
              </a:ln>
              <a:solidFill>
                <a:schemeClr val="tx1"/>
              </a:solidFill>
              <a:effectLst/>
              <a:uLnTx/>
              <a:uFillTx/>
              <a:latin typeface="Calibri" panose="020F0502020204030204" pitchFamily="34" charset="0"/>
              <a:ea typeface="+mn-ea"/>
            </a:endParaRPr>
          </a:p>
          <a:p>
            <a:pPr marL="444500" lvl="1" indent="-179388" eaLnBrk="0" fontAlgn="auto">
              <a:spcBef>
                <a:spcPct val="20000"/>
              </a:spcBef>
              <a:buClr>
                <a:srgbClr val="0000CC"/>
              </a:buClr>
              <a:buFont typeface="Arial" pitchFamily="34" charset="0"/>
              <a:buChar char="•"/>
              <a:defRPr/>
            </a:pPr>
            <a:endParaRPr lang="sv-SE" altLang="zh-CN" sz="2000" kern="0" dirty="0" smtClean="0">
              <a:latin typeface="Calibri" panose="020F0502020204030204" pitchFamily="34" charset="0"/>
              <a:ea typeface="+mn-ea"/>
            </a:endParaRPr>
          </a:p>
          <a:p>
            <a:pPr marL="265113" marR="0" lvl="0" indent="-265113" algn="l" defTabSz="914400" rtl="0" eaLnBrk="0" fontAlgn="base" latinLnBrk="0" hangingPunct="0">
              <a:lnSpc>
                <a:spcPct val="100000"/>
              </a:lnSpc>
              <a:spcBef>
                <a:spcPct val="20000"/>
              </a:spcBef>
              <a:spcAft>
                <a:spcPct val="0"/>
              </a:spcAft>
              <a:buClr>
                <a:schemeClr val="accent2">
                  <a:lumMod val="75000"/>
                </a:schemeClr>
              </a:buClr>
              <a:buSzTx/>
              <a:buFont typeface="Wingdings" pitchFamily="2" charset="2"/>
              <a:buChar char="n"/>
              <a:tabLst/>
              <a:defRPr/>
            </a:pPr>
            <a:r>
              <a:rPr lang="en-US" sz="2000" kern="0" dirty="0" smtClean="0">
                <a:latin typeface="Calibri" panose="020F0502020204030204" pitchFamily="34" charset="0"/>
                <a:ea typeface="+mn-ea"/>
              </a:rPr>
              <a:t>At least following metrics should be included for the calibration</a:t>
            </a:r>
          </a:p>
          <a:p>
            <a:pPr marL="444500" lvl="1" indent="-179388" eaLnBrk="0" fontAlgn="auto">
              <a:spcBef>
                <a:spcPct val="20000"/>
              </a:spcBef>
              <a:buClr>
                <a:srgbClr val="0000CC"/>
              </a:buClr>
              <a:buFont typeface="Arial" pitchFamily="34" charset="0"/>
              <a:buChar char="•"/>
              <a:defRPr/>
            </a:pPr>
            <a:r>
              <a:rPr lang="en-US" altLang="en-US" sz="1800" kern="0" dirty="0" smtClean="0">
                <a:solidFill>
                  <a:srgbClr val="000000"/>
                </a:solidFill>
                <a:latin typeface="Calibri" panose="020F0502020204030204" pitchFamily="34" charset="0"/>
                <a:ea typeface="メイリオ"/>
              </a:rPr>
              <a:t>For spatial consistency</a:t>
            </a:r>
          </a:p>
          <a:p>
            <a:pPr marL="901700" lvl="2" indent="-179388" eaLnBrk="0" fontAlgn="auto">
              <a:spcBef>
                <a:spcPct val="20000"/>
              </a:spcBef>
              <a:buClr>
                <a:srgbClr val="0000CC"/>
              </a:buClr>
              <a:buFont typeface="Arial" pitchFamily="34" charset="0"/>
              <a:buChar char="•"/>
              <a:defRPr/>
            </a:pPr>
            <a:r>
              <a:rPr lang="en-US" altLang="en-US" sz="1800" kern="0" dirty="0" smtClean="0">
                <a:solidFill>
                  <a:srgbClr val="000000"/>
                </a:solidFill>
                <a:latin typeface="Calibri" panose="020F0502020204030204" pitchFamily="34" charset="0"/>
                <a:ea typeface="メイリオ"/>
              </a:rPr>
              <a:t>CDF of varying rate of angles for cluster (</a:t>
            </a:r>
            <a:r>
              <a:rPr lang="en-US" altLang="en-US" sz="1800" kern="0" dirty="0" err="1" smtClean="0">
                <a:solidFill>
                  <a:srgbClr val="000000"/>
                </a:solidFill>
                <a:latin typeface="Calibri" panose="020F0502020204030204" pitchFamily="34" charset="0"/>
                <a:ea typeface="メイリオ"/>
              </a:rPr>
              <a:t>AoA</a:t>
            </a:r>
            <a:r>
              <a:rPr lang="en-US" altLang="en-US" sz="1800" kern="0" dirty="0" smtClean="0">
                <a:solidFill>
                  <a:srgbClr val="000000"/>
                </a:solidFill>
                <a:latin typeface="Calibri" panose="020F0502020204030204" pitchFamily="34" charset="0"/>
                <a:ea typeface="メイリオ"/>
              </a:rPr>
              <a:t>, </a:t>
            </a:r>
            <a:r>
              <a:rPr lang="en-US" altLang="en-US" sz="1800" kern="0" dirty="0" err="1" smtClean="0">
                <a:solidFill>
                  <a:srgbClr val="000000"/>
                </a:solidFill>
                <a:latin typeface="Calibri" panose="020F0502020204030204" pitchFamily="34" charset="0"/>
                <a:ea typeface="メイリオ"/>
              </a:rPr>
              <a:t>AoD</a:t>
            </a:r>
            <a:r>
              <a:rPr lang="en-US" altLang="en-US" sz="1800" kern="0" dirty="0" smtClean="0">
                <a:solidFill>
                  <a:srgbClr val="000000"/>
                </a:solidFill>
                <a:latin typeface="Calibri" panose="020F0502020204030204" pitchFamily="34" charset="0"/>
                <a:ea typeface="メイリオ"/>
              </a:rPr>
              <a:t>, </a:t>
            </a:r>
            <a:r>
              <a:rPr lang="en-US" altLang="en-US" sz="1800" kern="0" dirty="0" err="1" smtClean="0">
                <a:solidFill>
                  <a:srgbClr val="000000"/>
                </a:solidFill>
                <a:latin typeface="Calibri" panose="020F0502020204030204" pitchFamily="34" charset="0"/>
                <a:ea typeface="メイリオ"/>
              </a:rPr>
              <a:t>ZoA</a:t>
            </a:r>
            <a:r>
              <a:rPr lang="en-US" altLang="en-US" sz="1800" kern="0" dirty="0" smtClean="0">
                <a:solidFill>
                  <a:srgbClr val="000000"/>
                </a:solidFill>
                <a:latin typeface="Calibri" panose="020F0502020204030204" pitchFamily="34" charset="0"/>
                <a:ea typeface="メイリオ"/>
              </a:rPr>
              <a:t>, </a:t>
            </a:r>
            <a:r>
              <a:rPr lang="en-US" altLang="en-US" sz="1800" kern="0" dirty="0" err="1" smtClean="0">
                <a:solidFill>
                  <a:srgbClr val="000000"/>
                </a:solidFill>
                <a:latin typeface="Calibri" panose="020F0502020204030204" pitchFamily="34" charset="0"/>
                <a:ea typeface="メイリオ"/>
              </a:rPr>
              <a:t>ZoD</a:t>
            </a:r>
            <a:r>
              <a:rPr lang="en-US" altLang="en-US" sz="1800" kern="0" dirty="0" smtClean="0">
                <a:solidFill>
                  <a:srgbClr val="000000"/>
                </a:solidFill>
                <a:latin typeface="Calibri" panose="020F0502020204030204" pitchFamily="34" charset="0"/>
                <a:ea typeface="メイリオ"/>
              </a:rPr>
              <a:t>), degree/meter </a:t>
            </a:r>
          </a:p>
          <a:p>
            <a:pPr marL="901700" lvl="2" indent="-179388" eaLnBrk="0" fontAlgn="auto">
              <a:spcBef>
                <a:spcPct val="20000"/>
              </a:spcBef>
              <a:buClr>
                <a:srgbClr val="0000CC"/>
              </a:buClr>
              <a:buFont typeface="Arial" pitchFamily="34" charset="0"/>
              <a:buChar char="•"/>
              <a:defRPr/>
            </a:pPr>
            <a:r>
              <a:rPr lang="en-US" altLang="en-US" sz="1800" kern="0" dirty="0" smtClean="0">
                <a:solidFill>
                  <a:srgbClr val="000000"/>
                </a:solidFill>
                <a:latin typeface="Calibri" panose="020F0502020204030204" pitchFamily="34" charset="0"/>
                <a:ea typeface="メイリオ"/>
              </a:rPr>
              <a:t>CDF of varying delays for cluster, ns/meter</a:t>
            </a:r>
          </a:p>
          <a:p>
            <a:pPr marL="444500" lvl="1" indent="-179388" eaLnBrk="0" fontAlgn="auto">
              <a:spcBef>
                <a:spcPct val="20000"/>
              </a:spcBef>
              <a:buClr>
                <a:srgbClr val="0000CC"/>
              </a:buClr>
              <a:buFont typeface="Arial" pitchFamily="34" charset="0"/>
              <a:buChar char="•"/>
              <a:defRPr/>
            </a:pPr>
            <a:r>
              <a:rPr lang="en-US" altLang="en-US" sz="1800" kern="0" dirty="0" smtClean="0">
                <a:solidFill>
                  <a:srgbClr val="000000"/>
                </a:solidFill>
                <a:latin typeface="Calibri" panose="020F0502020204030204" pitchFamily="34" charset="0"/>
                <a:ea typeface="メイリオ"/>
              </a:rPr>
              <a:t>For blockage</a:t>
            </a:r>
          </a:p>
          <a:p>
            <a:pPr marL="901700" lvl="2" indent="-179388" eaLnBrk="0" fontAlgn="auto">
              <a:spcBef>
                <a:spcPct val="20000"/>
              </a:spcBef>
              <a:buClr>
                <a:srgbClr val="0000CC"/>
              </a:buClr>
              <a:buFont typeface="Arial" pitchFamily="34" charset="0"/>
              <a:buChar char="•"/>
              <a:defRPr/>
            </a:pPr>
            <a:r>
              <a:rPr lang="en-US" altLang="en-US" sz="1800" kern="0" dirty="0" smtClean="0">
                <a:solidFill>
                  <a:srgbClr val="000000"/>
                </a:solidFill>
                <a:latin typeface="Calibri" panose="020F0502020204030204" pitchFamily="34" charset="0"/>
                <a:ea typeface="メイリオ"/>
              </a:rPr>
              <a:t>TBD</a:t>
            </a:r>
          </a:p>
          <a:p>
            <a:pPr marL="444500" lvl="1" indent="-179388" eaLnBrk="0" fontAlgn="auto">
              <a:spcBef>
                <a:spcPct val="20000"/>
              </a:spcBef>
              <a:buClr>
                <a:srgbClr val="0000CC"/>
              </a:buClr>
              <a:buFont typeface="Arial" pitchFamily="34" charset="0"/>
              <a:buChar char="•"/>
              <a:defRPr/>
            </a:pPr>
            <a:endParaRPr lang="en-US" altLang="en-US" sz="1800" kern="0" dirty="0" smtClean="0">
              <a:solidFill>
                <a:srgbClr val="000000"/>
              </a:solidFill>
              <a:latin typeface="Calibri" panose="020F0502020204030204" pitchFamily="34" charset="0"/>
              <a:ea typeface="メイリオ"/>
            </a:endParaRPr>
          </a:p>
          <a:p>
            <a:pPr marL="265113" marR="0" lvl="0" indent="-265113" algn="l" defTabSz="914400" rtl="0" eaLnBrk="0" fontAlgn="base" latinLnBrk="0" hangingPunct="0">
              <a:lnSpc>
                <a:spcPct val="100000"/>
              </a:lnSpc>
              <a:spcBef>
                <a:spcPct val="20000"/>
              </a:spcBef>
              <a:spcAft>
                <a:spcPct val="0"/>
              </a:spcAft>
              <a:buClr>
                <a:schemeClr val="accent2">
                  <a:lumMod val="75000"/>
                </a:schemeClr>
              </a:buClr>
              <a:buSzTx/>
              <a:buFont typeface="Wingdings" pitchFamily="2" charset="2"/>
              <a:buChar char="n"/>
              <a:tabLst/>
              <a:defRPr/>
            </a:pPr>
            <a:endParaRPr lang="en-US" sz="2000" kern="0" dirty="0">
              <a:latin typeface="Calibri" panose="020F0502020204030204" pitchFamily="34" charset="0"/>
              <a:ea typeface="+mn-ea"/>
            </a:endParaRPr>
          </a:p>
        </p:txBody>
      </p:sp>
    </p:spTree>
    <p:extLst>
      <p:ext uri="{BB962C8B-B14F-4D97-AF65-F5344CB8AC3E}">
        <p14:creationId xmlns="" xmlns:p14="http://schemas.microsoft.com/office/powerpoint/2010/main" val="3548400629"/>
      </p:ext>
    </p:extLst>
  </p:cSld>
  <p:clrMapOvr>
    <a:masterClrMapping/>
  </p:clrMapOvr>
</p:sld>
</file>

<file path=ppt/theme/theme1.xml><?xml version="1.0" encoding="utf-8"?>
<a:theme xmlns:a="http://schemas.openxmlformats.org/drawingml/2006/main" name="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Custom 1">
      <a:majorFont>
        <a:latin typeface="Calibri"/>
        <a:ea typeface="メイリオ"/>
        <a:cs typeface=""/>
      </a:majorFont>
      <a:minorFont>
        <a:latin typeface="Calibr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9665</TotalTime>
  <Words>269</Words>
  <Application>Microsoft Office PowerPoint</Application>
  <PresentationFormat>全屏显示(4:3)</PresentationFormat>
  <Paragraphs>26</Paragraphs>
  <Slides>3</Slides>
  <Notes>1</Notes>
  <HiddenSlides>0</HiddenSlides>
  <MMClips>0</MMClips>
  <ScaleCrop>false</ScaleCrop>
  <HeadingPairs>
    <vt:vector size="4" baseType="variant">
      <vt:variant>
        <vt:lpstr>主题</vt:lpstr>
      </vt:variant>
      <vt:variant>
        <vt:i4>1</vt:i4>
      </vt:variant>
      <vt:variant>
        <vt:lpstr>幻灯片标题</vt:lpstr>
      </vt:variant>
      <vt:variant>
        <vt:i4>3</vt:i4>
      </vt:variant>
    </vt:vector>
  </HeadingPairs>
  <TitlesOfParts>
    <vt:vector size="4" baseType="lpstr">
      <vt:lpstr>標準デザイン</vt:lpstr>
      <vt:lpstr>WF on calibration of additional features</vt:lpstr>
      <vt:lpstr>Background</vt:lpstr>
      <vt:lpstr>Proposal</vt:lpstr>
    </vt:vector>
  </TitlesOfParts>
  <Company>株式会社NTTドコモ</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0</dc:title>
  <dc:creator>6758703</dc:creator>
  <cp:lastModifiedBy>l00198271</cp:lastModifiedBy>
  <cp:revision>569</cp:revision>
  <cp:lastPrinted>2016-02-02T02:05:25Z</cp:lastPrinted>
  <dcterms:created xsi:type="dcterms:W3CDTF">2008-05-20T02:15:22Z</dcterms:created>
  <dcterms:modified xsi:type="dcterms:W3CDTF">2016-04-14T01:26:40Z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(3)vHSzHd49xDL8HItumc8ozq3LBdtNx4F1q5tCcATPxVtS7TjcRQ72BXsc0roTaSmeJ1JmCPjV
GG3BfGW+CLHIKSo8LY+KGR75kZqRRUjIiOMu4jHL+eLP/VQ1MHjKC3xLd60o7HPREIGCOcAq
4Wet/ohmSN4NND+uXGGy2Hue/GZpiCMcVH4V9wkX8bmM3w+Q6PJ/CjhaqZYEef0P6G22Bt6S
lrcN2CdgiJAcJvP+4v</vt:lpwstr>
  </property>
  <property fmtid="{D5CDD505-2E9C-101B-9397-08002B2CF9AE}" pid="3" name="_new_ms_pID_725431">
    <vt:lpwstr>aL31+EqimlkpffvZkNQYTLGmAYTawCbj+J6F9RYFO/wQ2+eTrBuWqf
BjRmW7xUT6L4fV9mp+7q1B0BNACf4uhKd34rSQrOwpttQgVH9cwURHw89aNQgHYQSCCu4UcQ
KH0bl2uu9Y1VmbRbcKwPGkBn1EQFL8++kUDfXv2JXP48WC336t38JTGGFIH4aEWQsE/E3JLe
IyA+0UnPg2YkXZESWxnQ5rLjGHVGdeiSL/wb</vt:lpwstr>
  </property>
  <property fmtid="{D5CDD505-2E9C-101B-9397-08002B2CF9AE}" pid="4" name="_new_ms_pID_725432">
    <vt:lpwstr>F4Vivt8vFIweIK7/L04anhpvK9R86CFC3Ymh
68iq2izq3MXVwQw5rbkUOQ2FISJQm0JSigEs0BX5Gt2cfnvBbFJotIKnh23+O+tIhS7mC0pV
qkb1Ikf8qbjDOYfIHoGHHXzN4jXh/eiFrOSQRoCnI2A=</vt:lpwstr>
  </property>
  <property fmtid="{D5CDD505-2E9C-101B-9397-08002B2CF9AE}" pid="5" name="_2015_ms_pID_725343">
    <vt:lpwstr>(3)IKlPF0HkvmHgwAJSh9gfJ/fm5sWKzjw/sl8N3t4MkAHRE0wpUCNJJubDOM+qeXmHpt6lHcHs
/DWb0YiObv81wws/hwtwGyQoqUugFy5v4EzBHOqzw/ithsC4Idm4EzzOoisfyFixzLcNxrX6
qg440rllxCCq5m6tp8JsTKYq7bbCIQUXcAPbyHii54knooS38bz0fETMaN6CmiBsRqfgHKkY
NAFe/dAoo/9THc2++A</vt:lpwstr>
  </property>
  <property fmtid="{D5CDD505-2E9C-101B-9397-08002B2CF9AE}" pid="6" name="_2015_ms_pID_7253431">
    <vt:lpwstr>sRaT6jJz3oP1VxQbR+n2ul7zU+LSi5+vpWdmu2V5QqMmbapf2+8wS2
aj6Vm9HQSbpmtqH0kE3qFpvsJG98esHKQP75JVGoUNlMsjG/wLsi+8kh6ZW4FVijhlZY4G2Q
UzEk5PFHgCrTyoWtNyhxkhXRL+ZDTT/3KSSoSBZVzZoFLBvmq/RMO/u35lRmtp3G8l/R5A/t
BIF414fWwNxNHHctIWu9T2jm1vQH27R4rUPA</vt:lpwstr>
  </property>
  <property fmtid="{D5CDD505-2E9C-101B-9397-08002B2CF9AE}" pid="7" name="_2015_ms_pID_7253432">
    <vt:lpwstr>y8KGvVN2iUk79f1hu+0nwcpedlMwf8a7iISn
qiIHfrUQZl5Z2sXIFrZYMvv1AHplOC/MhBYoagGv1/e+DjKH41y3vvAOZpo/9iTGuU2F7J9c
zSDFuMV0J+gaFWjbgmdKEg==</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1460597173</vt:lpwstr>
  </property>
</Properties>
</file>