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uochao" initials="l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remaining details of NB-PRACH resource configuration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Nokia, </a:t>
            </a:r>
            <a:r>
              <a:rPr lang="en-US" altLang="zh-CN" dirty="0" smtClean="0">
                <a:solidFill>
                  <a:schemeClr val="tx1"/>
                </a:solidFill>
              </a:rPr>
              <a:t>Ericsson, </a:t>
            </a:r>
            <a:r>
              <a:rPr lang="en-US" altLang="zh-CN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/>
              <a:t>163598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11-15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zh-CN" sz="1800" dirty="0" smtClean="0"/>
              <a:t>7.2.1.2.4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 lnSpcReduction="10000"/>
          </a:bodyPr>
          <a:lstStyle/>
          <a:p>
            <a:r>
              <a:rPr lang="en-US" altLang="zh-CN" sz="2800" dirty="0" smtClean="0"/>
              <a:t>For NB-PRACH configurations,</a:t>
            </a:r>
          </a:p>
          <a:p>
            <a:pPr lvl="1"/>
            <a:r>
              <a:rPr lang="en-US" altLang="zh-CN" sz="2400" dirty="0" smtClean="0"/>
              <a:t>Alt1: for each number of NB-PRACH repetitions (except 32, 64, and 128), there can be up to 2 NB-PRACH configurations.</a:t>
            </a:r>
          </a:p>
          <a:p>
            <a:pPr lvl="2"/>
            <a:r>
              <a:rPr lang="en-US" altLang="zh-CN" sz="2000" dirty="0" smtClean="0"/>
              <a:t>In the case of 2 NB-PRACH configurations, an NB-PRACH transmission using one of the configurations indicates UE support for multi-tone Msg3 transmission.</a:t>
            </a:r>
          </a:p>
          <a:p>
            <a:pPr lvl="3"/>
            <a:r>
              <a:rPr lang="en-US" altLang="zh-CN" sz="1600" dirty="0" smtClean="0"/>
              <a:t>It is up to the </a:t>
            </a:r>
            <a:r>
              <a:rPr lang="en-US" altLang="zh-CN" sz="1600" dirty="0" err="1" smtClean="0"/>
              <a:t>eNB</a:t>
            </a:r>
            <a:r>
              <a:rPr lang="en-US" altLang="zh-CN" sz="1600" dirty="0" smtClean="0"/>
              <a:t> to schedule single-tone or multi-tone transmission for Msg3.</a:t>
            </a:r>
            <a:endParaRPr lang="en-US" altLang="zh-CN" sz="2000" dirty="0" smtClean="0"/>
          </a:p>
          <a:p>
            <a:pPr lvl="2"/>
            <a:r>
              <a:rPr lang="en-US" altLang="zh-CN" sz="2000" dirty="0" smtClean="0"/>
              <a:t>In the case of 1 NB-PRACH configuration, there is no indication as to whether UE supports multi-tone Msg3 transmission.</a:t>
            </a:r>
          </a:p>
          <a:p>
            <a:pPr lvl="1"/>
            <a:r>
              <a:rPr lang="en-US" altLang="zh-CN" sz="2400" dirty="0" smtClean="0"/>
              <a:t>Alt2: Preamble partitioning is used to indicate multi-tone Msg3 transmission capability</a:t>
            </a:r>
          </a:p>
          <a:p>
            <a:pPr lvl="2"/>
            <a:r>
              <a:rPr lang="en-US" altLang="zh-CN" sz="2000" dirty="0" smtClean="0"/>
              <a:t>2 bits with values {0, 1/4, 2/4, 3/4} indicating the fraction of the total number of preambles that are reserved for single-tone transmission</a:t>
            </a:r>
          </a:p>
          <a:p>
            <a:endParaRPr lang="en-US" altLang="zh-CN" sz="28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13148</TotalTime>
  <Words>168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remaining details of NB-PRACH resource configuration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HW</dc:creator>
  <cp:lastModifiedBy>Luochao</cp:lastModifiedBy>
  <cp:revision>1130</cp:revision>
  <dcterms:created xsi:type="dcterms:W3CDTF">2015-04-22T00:12:23Z</dcterms:created>
  <dcterms:modified xsi:type="dcterms:W3CDTF">2016-04-13T10:01:01Z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(3)UZvVxgWCNkCDpg+ZnymhxpeLovM1g3A7uEeEp7eudKjRRcEAj45ff1YylWU+arL9n9tPZ4Oz
mi4wki6JJ4K52XG9+zBu+gxvzH0kVNPwI0XTVTcpdZ1BAzjTkPfwjuziVV+c4pLQJyvG3w54
bCdnhY/zc+iIgKzEiLYR7+iSOcR9gxf11n51DWPSh3OUzthGafEsylfRBKroXnoixREyZMgn
rofswr+iqqd7Ai2XAC</vt:lpwstr>
  </property>
  <property fmtid="{D5CDD505-2E9C-101B-9397-08002B2CF9AE}" pid="12" name="_2015_ms_pID_7253431">
    <vt:lpwstr>PAOJ1JDxiwiVJnapB69DCcZXpM6+bkZj5kXauw9axW7jM0sVhgDD+O
p/UBMEqcB2O/W0W9gDyK0dvL/cMZZ4XVIFTZKOViFN91TW9Dpkp882WFX3PwyCf4Mnt7PyEI
mnXNRZlHAYBzZP1vw0aemDZhAFfqw4HMBp2aLzNPVm1HoHTq0k31tktPr/cCfqT7a8/iNfkw
V4uNZfwCacsPVlhkx13ubNgOFec4ESL0tbfR</vt:lpwstr>
  </property>
  <property fmtid="{D5CDD505-2E9C-101B-9397-08002B2CF9AE}" pid="13" name="_2015_ms_pID_7253432">
    <vt:lpwstr>MIhvfkmExTm7lTFc37Wh5Z5vQJcGz1QK+KBd
TiyQuZ33td0+L4/s7s3OI9DVuZ+w7Um52e0HkpbVIuJT48L279ymLkXBm+JWBEPM32Oqe0NO
oZmr0wsTCY+ISenPkS/hqQ==</vt:lpwstr>
  </property>
</Properties>
</file>