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PUSCH transmissions in </a:t>
            </a:r>
            <a:r>
              <a:rPr lang="en-US" dirty="0" err="1" smtClean="0"/>
              <a:t>eLAA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#84bis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163584</a:t>
            </a:r>
            <a:endParaRPr lang="en-US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err="1">
                <a:latin typeface="Times New Roman" pitchFamily="18" charset="0"/>
                <a:cs typeface="Times New Roman" pitchFamily="18" charset="0"/>
              </a:rPr>
              <a:t>Busan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, Korea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15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April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7.3.1.1</a:t>
            </a:r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Confirm the working assumption</a:t>
            </a:r>
          </a:p>
          <a:p>
            <a:r>
              <a:rPr lang="en-US" dirty="0" smtClean="0"/>
              <a:t>The minimum latency is 4ms between the </a:t>
            </a:r>
            <a:r>
              <a:rPr lang="en-US" dirty="0" err="1" smtClean="0"/>
              <a:t>subframe</a:t>
            </a:r>
            <a:r>
              <a:rPr lang="en-US" dirty="0" smtClean="0"/>
              <a:t> carrying the UL grant and </a:t>
            </a:r>
            <a:r>
              <a:rPr lang="en-US" dirty="0" err="1" smtClean="0"/>
              <a:t>subframe</a:t>
            </a:r>
            <a:r>
              <a:rPr lang="en-US" dirty="0" smtClean="0"/>
              <a:t>(s) of the corresponding PUSCH(s)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 err="1" smtClean="0"/>
              <a:t>eLAA</a:t>
            </a:r>
            <a:r>
              <a:rPr lang="en-US" dirty="0" smtClean="0"/>
              <a:t>, the UL resource is divided into 10/5 interlaces and each interlace contains 10 evenly located RBs for 20MHz/10MHz bandwidth</a:t>
            </a:r>
          </a:p>
          <a:p>
            <a:pPr lvl="1"/>
            <a:r>
              <a:rPr lang="en-US" dirty="0" smtClean="0"/>
              <a:t>Design of resource allocation indication should balance the signaling overhead and allocation flexibility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For the UL DMRS for </a:t>
            </a:r>
            <a:r>
              <a:rPr lang="en-US" dirty="0" err="1" smtClean="0"/>
              <a:t>eLAA</a:t>
            </a:r>
            <a:r>
              <a:rPr lang="en-US" dirty="0" smtClean="0"/>
              <a:t>,</a:t>
            </a:r>
          </a:p>
          <a:p>
            <a:pPr lvl="1"/>
            <a:r>
              <a:rPr lang="en-US" dirty="0" smtClean="0"/>
              <a:t>Reuse the legacy UL DMRS generation sequence </a:t>
            </a:r>
          </a:p>
          <a:p>
            <a:pPr lvl="1"/>
            <a:r>
              <a:rPr lang="en-US" dirty="0" smtClean="0"/>
              <a:t>The symbol position of the UL DMRS of </a:t>
            </a:r>
            <a:r>
              <a:rPr lang="en-US" dirty="0" err="1" smtClean="0"/>
              <a:t>eLAA</a:t>
            </a:r>
            <a:r>
              <a:rPr lang="en-US" dirty="0" smtClean="0"/>
              <a:t> is the same as the UL DMRS position in LTE PUSCH </a:t>
            </a:r>
            <a:r>
              <a:rPr lang="en-US" dirty="0" err="1" smtClean="0"/>
              <a:t>subframe</a:t>
            </a:r>
            <a:endParaRPr lang="en-US" dirty="0" smtClean="0"/>
          </a:p>
          <a:p>
            <a:pPr lvl="1"/>
            <a:r>
              <a:rPr lang="en-US" smtClean="0"/>
              <a:t>The frequency </a:t>
            </a:r>
            <a:r>
              <a:rPr lang="en-US" dirty="0" smtClean="0"/>
              <a:t>position of </a:t>
            </a:r>
            <a:r>
              <a:rPr lang="en-US" smtClean="0"/>
              <a:t>the UL DMRS </a:t>
            </a:r>
            <a:r>
              <a:rPr lang="en-US" dirty="0" smtClean="0"/>
              <a:t>is the same as the </a:t>
            </a:r>
            <a:r>
              <a:rPr lang="en-US" smtClean="0"/>
              <a:t>PUSCH REs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134</Words>
  <Application>Microsoft Office PowerPoint</Application>
  <PresentationFormat>On-screen Show (4:3)</PresentationFormat>
  <Paragraphs>18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PUSCH transmissions in eLAA</vt:lpstr>
      <vt:lpstr>Proposal</vt:lpstr>
      <vt:lpstr>Proposal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PUSCH transmissions in eLAA</dc:title>
  <dc:creator>Xiayuan (XiaYuan, WN)</dc:creator>
  <cp:lastModifiedBy>Huawei</cp:lastModifiedBy>
  <cp:revision>10</cp:revision>
  <dcterms:created xsi:type="dcterms:W3CDTF">2006-08-16T00:00:00Z</dcterms:created>
  <dcterms:modified xsi:type="dcterms:W3CDTF">2016-04-12T03:52:27Z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(3)qfxoTEo86qTh9MCcBjbZJaF6AdwB6H7AzLu1TbPxDXoMMTW9Al2jvC/2kXDtxeR3Qs5m3vsL
wMSfY0uffxePJFP2LknG6e7pgPEe9yOYsWZnRXYPSmAlXbLu2hbB4U3GbyGPG546D7uADKDx
1h1vwTKrZPA0zmDKaUkO6pdQ3gwoC9aDcNXbFaCDCS0OwfnOfbgZpretkqe+nctzbnZZW1T+
pUZqAmlfG8sTg5sxpI</vt:lpwstr>
  </property>
  <property fmtid="{D5CDD505-2E9C-101B-9397-08002B2CF9AE}" pid="3" name="_2015_ms_pID_7253431">
    <vt:lpwstr>x3zT7NwZJThCz3gEwjSebdKqQ5eXA+jykaujLb/IvS6kNqOjUdi9l8
xFouD+VdHqmF/4Zfalb4oIQX2v99ktgxxr6to12yNYZv528zkOjxomKQbxXnOJ7cvLtf3dwU
f4UlaDS5cOcPCtR5Cc+nn34zHM2y0FAArEi2O3S1MorubXdG9QloQR6EB5QxhM9o8U3yWA1Q
lnMXbPOyhTwwi6YVKfyurZE8LmbfvSCM7X+a</vt:lpwstr>
  </property>
  <property fmtid="{D5CDD505-2E9C-101B-9397-08002B2CF9AE}" pid="4" name="_2015_ms_pID_7253432">
    <vt:lpwstr>gWkXpewib9V7EuuhubhCpU0=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1460430157</vt:lpwstr>
  </property>
</Properties>
</file>