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4CDE5-DE4E-4673-8F7D-8F4DA13AEF6E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F6168-9B9F-4FD7-AEE1-612C99E25B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6168-9B9F-4FD7-AEE1-612C99E25B6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PUSCH frame structure in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CATR, ETRI, … 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163583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April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7.3.1.1</a:t>
            </a:r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the RAN1 84 meeting, there was an email discussion [84-14] on PUSCH frame structure in </a:t>
            </a:r>
            <a:r>
              <a:rPr lang="en-US" dirty="0" err="1" smtClean="0"/>
              <a:t>eLAA</a:t>
            </a:r>
            <a:endParaRPr lang="en-US" dirty="0" smtClean="0"/>
          </a:p>
          <a:p>
            <a:r>
              <a:rPr lang="en-US" dirty="0" smtClean="0"/>
              <a:t>The summary is in the contribution R1-162728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76600" y="3810000"/>
          <a:ext cx="1155700" cy="685800"/>
        </p:xfrm>
        <a:graphic>
          <a:graphicData uri="http://schemas.openxmlformats.org/presentationml/2006/ole">
            <p:oleObj spid="_x0000_s1026" name="Packager Shell Object" showAsIcon="1" r:id="rId3" imgW="115596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229600" cy="4525963"/>
          </a:xfrm>
        </p:spPr>
        <p:txBody>
          <a:bodyPr/>
          <a:lstStyle/>
          <a:p>
            <a:r>
              <a:rPr lang="en-GB" dirty="0" smtClean="0"/>
              <a:t>At least one symbol in a </a:t>
            </a:r>
            <a:r>
              <a:rPr lang="en-GB" dirty="0" err="1" smtClean="0"/>
              <a:t>subframe</a:t>
            </a:r>
            <a:r>
              <a:rPr lang="en-GB" dirty="0" smtClean="0"/>
              <a:t> containing PUSCH can be blanked </a:t>
            </a:r>
          </a:p>
          <a:p>
            <a:r>
              <a:rPr lang="en-US" dirty="0" err="1" smtClean="0"/>
              <a:t>eNB</a:t>
            </a:r>
            <a:r>
              <a:rPr lang="en-US" dirty="0" smtClean="0"/>
              <a:t> indicates whether a UL </a:t>
            </a:r>
            <a:r>
              <a:rPr lang="en-US" dirty="0" err="1" smtClean="0"/>
              <a:t>subframe</a:t>
            </a:r>
            <a:r>
              <a:rPr lang="en-US" dirty="0" smtClean="0"/>
              <a:t> contains blanked symbol(s) or not</a:t>
            </a:r>
          </a:p>
          <a:p>
            <a:pPr lvl="1"/>
            <a:r>
              <a:rPr lang="en-US" dirty="0" smtClean="0"/>
              <a:t>Dynamic signaling is used for the indication, </a:t>
            </a:r>
            <a:r>
              <a:rPr lang="en-US" dirty="0" err="1" smtClean="0"/>
              <a:t>e.g</a:t>
            </a:r>
            <a:r>
              <a:rPr lang="en-US" dirty="0" smtClean="0"/>
              <a:t>, common DCI</a:t>
            </a:r>
          </a:p>
          <a:p>
            <a:r>
              <a:rPr lang="en-US" dirty="0" smtClean="0"/>
              <a:t>The blanked symbol(s) locates at the beginning of a UL </a:t>
            </a:r>
            <a:r>
              <a:rPr lang="en-US" dirty="0" err="1" smtClean="0"/>
              <a:t>subframe</a:t>
            </a: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1600200" y="5334000"/>
            <a:ext cx="1447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00200" y="5334000"/>
            <a:ext cx="1524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00" y="5334000"/>
            <a:ext cx="1447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5334000"/>
            <a:ext cx="1447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943600" y="5334000"/>
            <a:ext cx="1447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43600" y="5334000"/>
            <a:ext cx="1524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43600" y="6172200"/>
            <a:ext cx="1447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943600" y="6172200"/>
            <a:ext cx="1524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543800" y="54102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543800" y="6248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143000" y="6096000"/>
            <a:ext cx="5334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5334000" y="6172200"/>
            <a:ext cx="5334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62000" y="6488668"/>
            <a:ext cx="1554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eNB</a:t>
            </a:r>
            <a:r>
              <a:rPr lang="en-US" dirty="0" smtClean="0">
                <a:solidFill>
                  <a:srgbClr val="FF0000"/>
                </a:solidFill>
              </a:rPr>
              <a:t> indication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0000" y="6488668"/>
            <a:ext cx="1554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eNB</a:t>
            </a:r>
            <a:r>
              <a:rPr lang="en-US" dirty="0" smtClean="0">
                <a:solidFill>
                  <a:srgbClr val="FF0000"/>
                </a:solidFill>
              </a:rPr>
              <a:t> indication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113</Words>
  <Application>Microsoft Office PowerPoint</Application>
  <PresentationFormat>On-screen Show 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Packager Shell Object</vt:lpstr>
      <vt:lpstr>WF on PUSCH frame structure in eLAA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PUSCH frame structure in eLAA</dc:title>
  <dc:creator>Xiayuan (XiaYuan, WN)</dc:creator>
  <cp:lastModifiedBy>Huawei</cp:lastModifiedBy>
  <cp:revision>16</cp:revision>
  <dcterms:created xsi:type="dcterms:W3CDTF">2006-08-16T00:00:00Z</dcterms:created>
  <dcterms:modified xsi:type="dcterms:W3CDTF">2016-04-12T03:51:38Z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(3)hPX1oEV6KX4OQO/AiK90CizPtV8w8wAtw0xq6Z0kxoKZeVCNE3MWsUbl04JHz1ulZU4QSCPz
mMFKHDdGkpZyYHDSRwbttUMEt68ynoVZ9w8YvEYDq/FI9+KGv1GYJI6nUXBoUnvkztKMRxxf
IR7NNil4BaPRhppFhWrax3fK30POD9xgd6BfFJ4PaEK9UAJ6YmaKuUekcA+S/W/2uUOKnZoG
lGBkbIXVkZYyJJIgsx</vt:lpwstr>
  </property>
  <property fmtid="{D5CDD505-2E9C-101B-9397-08002B2CF9AE}" pid="3" name="_2015_ms_pID_7253431">
    <vt:lpwstr>3a0buF/QiUfYvsGWpNmYxAOjPHRKDNMm9MzDc7bSrAxESdee7YZl4k
3cIISsRJdEIWw7IPWTBaPqr1cVu+ep/v5yO8CImLV7zEm8QfO2+Oq9gTJuL96fOJuQFnNLYK
G4oB+Q5QlU8HDFJ/A2PdQlhncgdsDrdk/xpjvWtJ3bQsGUWKVRl7kt/rWFdceKPsXKs38mJu
LDHEOkdQ/Gbu7gHMlK+GnHD178lHW1a6EogE</vt:lpwstr>
  </property>
  <property fmtid="{D5CDD505-2E9C-101B-9397-08002B2CF9AE}" pid="4" name="_2015_ms_pID_7253432">
    <vt:lpwstr>JlGtx4eK4Pam9pkzfgAcWPk=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1460430157</vt:lpwstr>
  </property>
</Properties>
</file>