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0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R1-16</a:t>
            </a:r>
            <a:r>
              <a:rPr lang="en-US" sz="2400" b="1" dirty="0" smtClean="0"/>
              <a:t>3546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overhead reduction for Class B FD-MIMO with K = 1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</a:t>
            </a:r>
            <a:r>
              <a:rPr lang="en-US" sz="2800" smtClean="0"/>
              <a:t>, </a:t>
            </a:r>
            <a:r>
              <a:rPr lang="en-US" sz="2800" smtClean="0"/>
              <a:t>Nokia</a:t>
            </a:r>
            <a:r>
              <a:rPr lang="en-US" sz="2800" dirty="0" smtClean="0"/>
              <a:t>, ASB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err="1" smtClean="0"/>
              <a:t>Beamformed</a:t>
            </a:r>
            <a:r>
              <a:rPr lang="en-US" sz="2400" dirty="0" smtClean="0"/>
              <a:t> CSI-RS resource for Class B FD-MIMO with K = 1 reuses the </a:t>
            </a:r>
            <a:r>
              <a:rPr lang="en-US" sz="2400" dirty="0"/>
              <a:t>design from Rel-10 CSI-RS resource, where Rel-10 CSI-RS assumes non </a:t>
            </a:r>
            <a:r>
              <a:rPr lang="en-US" sz="2400" dirty="0" err="1"/>
              <a:t>precoded</a:t>
            </a:r>
            <a:r>
              <a:rPr lang="en-US" sz="2400" dirty="0"/>
              <a:t> CSI-RS  </a:t>
            </a:r>
          </a:p>
          <a:p>
            <a:r>
              <a:rPr lang="en-US" sz="2400" dirty="0" smtClean="0"/>
              <a:t>The design assumptions of Rel-10 non </a:t>
            </a:r>
            <a:r>
              <a:rPr lang="en-US" sz="2400" dirty="0" err="1" smtClean="0"/>
              <a:t>precoded</a:t>
            </a:r>
            <a:r>
              <a:rPr lang="en-US" sz="2400" dirty="0" smtClean="0"/>
              <a:t> CSI-RS are not valid for </a:t>
            </a:r>
            <a:r>
              <a:rPr lang="en-US" sz="2400" dirty="0" err="1" smtClean="0"/>
              <a:t>beamformed</a:t>
            </a:r>
            <a:r>
              <a:rPr lang="en-US" sz="2400" dirty="0" smtClean="0"/>
              <a:t> CSI-RS of Class B FD-MIMO with K = 1</a:t>
            </a:r>
          </a:p>
          <a:p>
            <a:pPr lvl="1"/>
            <a:r>
              <a:rPr lang="en-US" sz="2000" dirty="0" smtClean="0"/>
              <a:t>Due to beamforming for CSI-RS resource of Class B FD-MIMO with K = 1 the channel statistics in the frequency domain on CSI-RS antenna ports are substantially different from channel statistics of the channel  on the non </a:t>
            </a:r>
            <a:r>
              <a:rPr lang="en-US" sz="2000" dirty="0" err="1" smtClean="0"/>
              <a:t>precoded</a:t>
            </a:r>
            <a:r>
              <a:rPr lang="en-US" sz="2000" dirty="0" smtClean="0"/>
              <a:t> CSI-RS antenna ports without  beamforming  </a:t>
            </a:r>
          </a:p>
          <a:p>
            <a:pPr lvl="1"/>
            <a:r>
              <a:rPr lang="en-US" sz="2000" dirty="0"/>
              <a:t>The density of CSI-RS </a:t>
            </a:r>
            <a:r>
              <a:rPr lang="en-US" sz="2000" dirty="0" smtClean="0"/>
              <a:t>signals per </a:t>
            </a:r>
            <a:r>
              <a:rPr lang="en-US" sz="2000" dirty="0"/>
              <a:t>PRB per antenna </a:t>
            </a:r>
            <a:r>
              <a:rPr lang="en-US" sz="2000" dirty="0" smtClean="0"/>
              <a:t>port for Class B FD-MIMO with K = 1 can be reduced comparing to density of non </a:t>
            </a:r>
            <a:r>
              <a:rPr lang="en-US" sz="2000" dirty="0" err="1" smtClean="0"/>
              <a:t>precoded</a:t>
            </a:r>
            <a:r>
              <a:rPr lang="en-US" sz="2000" dirty="0" smtClean="0"/>
              <a:t> CSI-RS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9048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Example of the channel transfer function on CSI-RS antenna port with and without beamforming 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951" y="2133600"/>
            <a:ext cx="4975951" cy="3730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09799"/>
            <a:ext cx="4975951" cy="37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431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 Rel-14 antenna ports of NZP CSI-RS resource for Class B FD-MIMO with K = 1 can be transmitted every L-</a:t>
            </a:r>
            <a:r>
              <a:rPr lang="en-US" sz="2800" dirty="0" err="1" smtClean="0"/>
              <a:t>th</a:t>
            </a:r>
            <a:r>
              <a:rPr lang="en-US" sz="2800" dirty="0" smtClean="0"/>
              <a:t> PRB (L &gt; 1)</a:t>
            </a:r>
          </a:p>
          <a:p>
            <a:pPr lvl="1"/>
            <a:r>
              <a:rPr lang="en-US" sz="2400" dirty="0"/>
              <a:t>D</a:t>
            </a:r>
            <a:r>
              <a:rPr lang="en-US" sz="2400" dirty="0" smtClean="0"/>
              <a:t>etails are FFS</a:t>
            </a:r>
          </a:p>
          <a:p>
            <a:pPr lvl="1"/>
            <a:r>
              <a:rPr lang="en-US" sz="2400" dirty="0" smtClean="0"/>
              <a:t>Other approaches for NZP CSI-RS overhead reduction are not precluded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55056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199</Words>
  <Application>Microsoft Office PowerPoint</Application>
  <PresentationFormat>On-screen Show (4:3)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Theme</vt:lpstr>
      <vt:lpstr>PowerPoint Presentation</vt:lpstr>
      <vt:lpstr>Background</vt:lpstr>
      <vt:lpstr>Example of the channel transfer function on CSI-RS antenna port with and without beamforming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Intel</cp:lastModifiedBy>
  <cp:revision>56</cp:revision>
  <dcterms:created xsi:type="dcterms:W3CDTF">2016-03-24T01:14:08Z</dcterms:created>
  <dcterms:modified xsi:type="dcterms:W3CDTF">2016-04-12T05:45:36Z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49f53f36-8761-4d48-8e07-b93f5c36f7f3</vt:lpwstr>
  </property>
  <property fmtid="{D5CDD505-2E9C-101B-9397-08002B2CF9AE}" pid="3" name="CTP_TimeStamp">
    <vt:lpwstr>2016-04-12 05:45:36Z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