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4/14/2016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UL RS for PUSCH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… 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R1-163544</a:t>
            </a:r>
            <a:endParaRPr kumimoji="1" lang="ja-JP" altLang="en-US" sz="240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080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</a:t>
            </a:r>
            <a:r>
              <a:rPr kumimoji="1" lang="en-US" altLang="zh-CN" sz="2400" dirty="0" smtClean="0">
                <a:latin typeface="Calibri" pitchFamily="34" charset="0"/>
                <a:ea typeface="ＭＳ Ｐゴシック" pitchFamily="34" charset="-128"/>
              </a:rPr>
              <a:t>RAN WG1-#84b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April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- 19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, 2016, </a:t>
            </a:r>
            <a:r>
              <a:rPr lang="en-US" altLang="zh-CN" sz="2400" dirty="0" err="1" smtClean="0"/>
              <a:t>Busan</a:t>
            </a:r>
            <a:r>
              <a:rPr lang="en-US" altLang="zh-CN" sz="2400" dirty="0" smtClean="0"/>
              <a:t>, Korea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7.3.10.2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UL DMRS on slot-based TTI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14282" y="1428736"/>
            <a:ext cx="8643938" cy="5214974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At least for slot-based TTI in low speed, legacy DMRS in one slot is reused to demodulate </a:t>
            </a:r>
            <a:r>
              <a:rPr lang="en-US" altLang="zh-CN" sz="2400" dirty="0" err="1" smtClean="0"/>
              <a:t>sPUSCH</a:t>
            </a:r>
            <a:endParaRPr lang="en-US" altLang="zh-CN" sz="2400" dirty="0" smtClean="0"/>
          </a:p>
          <a:p>
            <a:pPr marL="742950" lvl="2" indent="-342900"/>
            <a:r>
              <a:rPr lang="en-US" altLang="zh-CN" sz="2000" dirty="0" smtClean="0"/>
              <a:t>Further consider insertion of DMRS for higher speed</a:t>
            </a:r>
          </a:p>
          <a:p>
            <a:pPr marL="742950" lvl="2" indent="-342900"/>
            <a:endParaRPr lang="en-US" altLang="zh-CN" sz="2000" dirty="0" smtClean="0"/>
          </a:p>
          <a:p>
            <a:pPr lvl="2">
              <a:buNone/>
            </a:pP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endParaRPr lang="en-US" altLang="zh-CN" sz="1600" dirty="0" smtClean="0"/>
          </a:p>
          <a:p>
            <a:pPr hangingPunct="0"/>
            <a:endParaRPr lang="zh-CN" altLang="zh-CN" sz="2800" dirty="0" smtClean="0"/>
          </a:p>
          <a:p>
            <a:pPr lvl="1"/>
            <a:endParaRPr lang="en-GB" altLang="zh-CN" sz="2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UL DMRS on 3/4symbols TTI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85720" y="1643026"/>
            <a:ext cx="8643938" cy="5214974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For TTI with 3/4 symbols, DM-RS symbol in the 3rd symbol of a slot is shared by 2 short-TTIs within the slot to demodulate </a:t>
            </a:r>
            <a:r>
              <a:rPr lang="en-US" altLang="zh-CN" sz="2400" dirty="0" err="1" smtClean="0"/>
              <a:t>sPUSCH</a:t>
            </a:r>
            <a:endParaRPr lang="en-US" altLang="zh-CN" sz="24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dirty="0" smtClean="0"/>
              <a:t>Following alternatives are considered for multiplexing DM-RSs of </a:t>
            </a:r>
            <a:r>
              <a:rPr lang="en-US" altLang="zh-CN" sz="2400" dirty="0" err="1" smtClean="0"/>
              <a:t>sPDSCHs</a:t>
            </a:r>
            <a:r>
              <a:rPr lang="en-US" altLang="zh-CN" sz="2400" dirty="0" smtClean="0"/>
              <a:t> from different short-TTIs:</a:t>
            </a:r>
          </a:p>
          <a:p>
            <a:pPr lvl="1"/>
            <a:r>
              <a:rPr lang="en-US" altLang="zh-CN" sz="2000" dirty="0" smtClean="0"/>
              <a:t>Using different CSs for UEs in different s-TTIs</a:t>
            </a:r>
          </a:p>
          <a:p>
            <a:pPr lvl="1"/>
            <a:r>
              <a:rPr lang="en-US" altLang="zh-CN" sz="2000" dirty="0" smtClean="0"/>
              <a:t>FDM between UEs in different s-TTIs</a:t>
            </a:r>
          </a:p>
          <a:p>
            <a:pPr lvl="1"/>
            <a:r>
              <a:rPr lang="en-US" altLang="zh-CN" sz="2000" dirty="0" smtClean="0"/>
              <a:t>DMRS of each s-TTI is generated according to a predefined frequency bandwidth granularity</a:t>
            </a:r>
          </a:p>
          <a:p>
            <a:pPr marL="742950" lvl="2" indent="-342900"/>
            <a:endParaRPr lang="en-US" altLang="zh-CN" sz="2000" dirty="0" smtClean="0"/>
          </a:p>
          <a:p>
            <a:pPr lvl="2">
              <a:buNone/>
            </a:pP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endParaRPr lang="en-US" altLang="zh-CN" sz="1600" dirty="0" smtClean="0"/>
          </a:p>
          <a:p>
            <a:pPr hangingPunct="0"/>
            <a:endParaRPr lang="zh-CN" altLang="zh-CN" sz="2800" dirty="0" smtClean="0"/>
          </a:p>
          <a:p>
            <a:pPr lvl="1"/>
            <a:endParaRPr lang="en-GB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7744</TotalTime>
  <Words>136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RS for PUSCH</vt:lpstr>
      <vt:lpstr>Proposals for UL DMRS on slot-based TTI</vt:lpstr>
      <vt:lpstr>Proposals for UL DMRS on 3/4symbols TTI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Polarbear</cp:lastModifiedBy>
  <cp:revision>511</cp:revision>
  <dcterms:created xsi:type="dcterms:W3CDTF">2014-10-08T06:45:16Z</dcterms:created>
  <dcterms:modified xsi:type="dcterms:W3CDTF">2016-04-14T10:44:48Z</dcterms:modified>
</cp:coreProperties>
</file>