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52" autoAdjust="0"/>
    <p:restoredTop sz="94660"/>
  </p:normalViewPr>
  <p:slideViewPr>
    <p:cSldViewPr>
      <p:cViewPr>
        <p:scale>
          <a:sx n="90" d="100"/>
          <a:sy n="90" d="100"/>
        </p:scale>
        <p:origin x="-1110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DE" smtClean="0"/>
              <a:t>R1-163537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F63D7-F9EE-4E48-A699-47B8ADDA8DDC}" type="datetimeFigureOut">
              <a:rPr lang="de-DE" smtClean="0"/>
              <a:t>12.04.2016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CF107-0BBE-4D72-BFF4-6A6BCAA79B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320480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DE" smtClean="0"/>
              <a:t>R1-163537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FA6BA-CF25-4413-B039-91A34071F844}" type="datetimeFigureOut">
              <a:rPr lang="de-DE" smtClean="0"/>
              <a:t>12.04.2016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9EBFDB-05D0-4012-BEEB-4BFE0BC883C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077513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EBFDB-05D0-4012-BEEB-4BFE0BC883C4}" type="slidenum">
              <a:rPr lang="de-DE" smtClean="0"/>
              <a:t>1</a:t>
            </a:fld>
            <a:endParaRPr lang="de-DE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de-DE" smtClean="0"/>
              <a:t>R1-163537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85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EBFDB-05D0-4012-BEEB-4BFE0BC883C4}" type="slidenum">
              <a:rPr lang="de-DE" smtClean="0"/>
              <a:t>2</a:t>
            </a:fld>
            <a:endParaRPr lang="de-DE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de-DE" smtClean="0"/>
              <a:t>R1-163537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907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EBFDB-05D0-4012-BEEB-4BFE0BC883C4}" type="slidenum">
              <a:rPr lang="de-DE" smtClean="0"/>
              <a:t>3</a:t>
            </a:fld>
            <a:endParaRPr lang="de-DE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de-DE" smtClean="0"/>
              <a:t>R1-163537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907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8890-B604-4553-B346-8B896168FAAC}" type="datetime1">
              <a:rPr lang="de-DE" smtClean="0"/>
              <a:t>12.04.2016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9077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09806-ABD7-41DC-A8BB-6DAB5B01A0B1}" type="datetime1">
              <a:rPr lang="de-DE" smtClean="0"/>
              <a:t>12.04.2016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406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956E4-BEA6-4CEC-9CC1-0318EA27330D}" type="datetime1">
              <a:rPr lang="de-DE" smtClean="0"/>
              <a:t>12.04.2016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662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9DC9-FDE5-4FED-A38A-0A1459F7A834}" type="datetime1">
              <a:rPr lang="de-DE" smtClean="0"/>
              <a:t>12.04.2016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9149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E4A82-BB86-4BB4-8A12-DFE4F6223D25}" type="datetime1">
              <a:rPr lang="de-DE" smtClean="0"/>
              <a:t>12.04.2016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9114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105CB-0F34-467F-A230-54F9A6CC8651}" type="datetime1">
              <a:rPr lang="de-DE" smtClean="0"/>
              <a:t>12.04.2016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884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0D11-E4AD-4641-A086-682525D5861F}" type="datetime1">
              <a:rPr lang="de-DE" smtClean="0"/>
              <a:t>12.04.2016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7929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3CC92-66F0-43C4-80E9-B14DF8950B2A}" type="datetime1">
              <a:rPr lang="de-DE" smtClean="0"/>
              <a:t>12.04.2016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406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08374-85F8-4DE2-98C9-7456A89FD0AC}" type="datetime1">
              <a:rPr lang="de-DE" smtClean="0"/>
              <a:t>12.04.2016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9186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3699-0FE0-4536-BCB6-186A4C89248F}" type="datetime1">
              <a:rPr lang="de-DE" smtClean="0"/>
              <a:t>12.04.2016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3786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B819-704A-4EDF-9A8A-FBD23ABAB850}" type="datetime1">
              <a:rPr lang="de-DE" smtClean="0"/>
              <a:t>12.04.2016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2046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3B3CF-A480-45C1-8F65-4B8705941ADC}" type="datetime1">
              <a:rPr lang="de-DE" smtClean="0"/>
              <a:t>12.04.2016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8238F-9AF3-46B7-8710-D4DB6359ED0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174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WF on SPS for V2V mode 1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>
                <a:solidFill>
                  <a:schemeClr val="tx1"/>
                </a:solidFill>
              </a:rPr>
              <a:t>Panasonic, Huawei, HiSilicon</a:t>
            </a:r>
            <a:r>
              <a:rPr lang="de-DE" dirty="0" smtClean="0">
                <a:solidFill>
                  <a:schemeClr val="tx1"/>
                </a:solidFill>
              </a:rPr>
              <a:t>, OPPO, </a:t>
            </a:r>
            <a:r>
              <a:rPr lang="de-DE" dirty="0" smtClean="0">
                <a:solidFill>
                  <a:schemeClr val="tx1"/>
                </a:solidFill>
              </a:rPr>
              <a:t>LG </a:t>
            </a:r>
            <a:r>
              <a:rPr lang="en-US" dirty="0">
                <a:solidFill>
                  <a:schemeClr val="tx1"/>
                </a:solidFill>
              </a:rPr>
              <a:t>Electronics</a:t>
            </a:r>
            <a:r>
              <a:rPr lang="de-DE" dirty="0" smtClean="0">
                <a:solidFill>
                  <a:schemeClr val="tx1"/>
                </a:solidFill>
              </a:rPr>
              <a:t>, </a:t>
            </a:r>
            <a:r>
              <a:rPr lang="de-DE" dirty="0" smtClean="0">
                <a:solidFill>
                  <a:schemeClr val="tx1"/>
                </a:solidFill>
              </a:rPr>
              <a:t>...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1</a:t>
            </a:fld>
            <a:endParaRPr lang="de-DE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020272" y="260648"/>
            <a:ext cx="1823864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b="1" dirty="0" smtClean="0">
                <a:solidFill>
                  <a:schemeClr val="tx1"/>
                </a:solidFill>
              </a:rPr>
              <a:t>R1-163537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457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It has been agreed in RAN1#84 that </a:t>
            </a:r>
            <a:r>
              <a:rPr lang="en-US" dirty="0" smtClean="0"/>
              <a:t>for  </a:t>
            </a:r>
            <a:r>
              <a:rPr lang="en-US" dirty="0" err="1"/>
              <a:t>sidelink</a:t>
            </a:r>
            <a:r>
              <a:rPr lang="en-US" dirty="0"/>
              <a:t> V2V communication mode-1, </a:t>
            </a:r>
            <a:r>
              <a:rPr lang="en-US" dirty="0" err="1"/>
              <a:t>sidelink</a:t>
            </a:r>
            <a:r>
              <a:rPr lang="en-US" dirty="0"/>
              <a:t> semi-persistent scheduling from the </a:t>
            </a:r>
            <a:r>
              <a:rPr lang="en-US" dirty="0" err="1"/>
              <a:t>eNB</a:t>
            </a:r>
            <a:r>
              <a:rPr lang="en-US" dirty="0"/>
              <a:t> is </a:t>
            </a:r>
            <a:r>
              <a:rPr lang="en-US" dirty="0" smtClean="0"/>
              <a:t>supported</a:t>
            </a:r>
          </a:p>
          <a:p>
            <a:r>
              <a:rPr lang="en-US" dirty="0" smtClean="0"/>
              <a:t>However, when to trigger </a:t>
            </a:r>
            <a:r>
              <a:rPr lang="en-US" dirty="0" err="1" smtClean="0"/>
              <a:t>sidelink</a:t>
            </a:r>
            <a:r>
              <a:rPr lang="en-US" dirty="0" smtClean="0"/>
              <a:t> SPS is unclear</a:t>
            </a:r>
          </a:p>
          <a:p>
            <a:r>
              <a:rPr lang="en-US" dirty="0" smtClean="0"/>
              <a:t>The problem has also been raised in RAN1#84 that the periodicity of CAM message could change due to speed and other factors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7404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Proposal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UE can inform </a:t>
            </a:r>
            <a:r>
              <a:rPr lang="en-US" dirty="0" err="1"/>
              <a:t>eNB</a:t>
            </a:r>
            <a:r>
              <a:rPr lang="en-US" dirty="0"/>
              <a:t> that whether certain </a:t>
            </a:r>
            <a:r>
              <a:rPr lang="en-US" dirty="0" err="1"/>
              <a:t>sidelink</a:t>
            </a:r>
            <a:r>
              <a:rPr lang="en-US" dirty="0"/>
              <a:t> traffic is periodic and if so, its periodicity and message size</a:t>
            </a:r>
            <a:endParaRPr lang="de-DE" sz="1600" dirty="0"/>
          </a:p>
          <a:p>
            <a:pPr lvl="1"/>
            <a:r>
              <a:rPr lang="en-US" dirty="0"/>
              <a:t>How to inform them is FFS</a:t>
            </a:r>
            <a:endParaRPr lang="de-DE" sz="1400" dirty="0"/>
          </a:p>
          <a:p>
            <a:pPr lvl="1"/>
            <a:r>
              <a:rPr lang="en-US" dirty="0"/>
              <a:t>FFS on other information to report</a:t>
            </a:r>
            <a:endParaRPr lang="de-DE" sz="1400" dirty="0"/>
          </a:p>
          <a:p>
            <a:pPr lvl="0"/>
            <a:r>
              <a:rPr lang="en-US" dirty="0"/>
              <a:t>Multiple SPS operations which use different periodicity and </a:t>
            </a:r>
            <a:r>
              <a:rPr lang="en-US" dirty="0" smtClean="0"/>
              <a:t>PRB allocation can </a:t>
            </a:r>
            <a:r>
              <a:rPr lang="en-US" dirty="0"/>
              <a:t>be configured for </a:t>
            </a:r>
            <a:r>
              <a:rPr lang="en-US" dirty="0" smtClean="0"/>
              <a:t>a UE</a:t>
            </a:r>
            <a:endParaRPr lang="de-DE" sz="1600" strike="sngStrike" dirty="0"/>
          </a:p>
          <a:p>
            <a:r>
              <a:rPr lang="en-US" dirty="0"/>
              <a:t>FFS on how to switch SPS </a:t>
            </a:r>
            <a:r>
              <a:rPr lang="en-US" dirty="0" smtClean="0"/>
              <a:t>configuration</a:t>
            </a:r>
            <a:endParaRPr lang="de-DE" strike="sng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238F-9AF3-46B7-8710-D4DB6359ED0B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1066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Microsoft Office PowerPoint</Application>
  <PresentationFormat>On-screen Show 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SPS for V2V mode 1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SPS for V2V mode 1</dc:title>
  <dc:creator>Sujuan Feng02</dc:creator>
  <cp:lastModifiedBy>Sujuan Feng02</cp:lastModifiedBy>
  <cp:revision>21</cp:revision>
  <dcterms:created xsi:type="dcterms:W3CDTF">2016-04-01T14:53:44Z</dcterms:created>
  <dcterms:modified xsi:type="dcterms:W3CDTF">2016-04-12T08:14:37Z</dcterms:modified>
</cp:coreProperties>
</file>