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2143116"/>
            <a:ext cx="84582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NB-PRACH power ramping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312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ZTE,</a:t>
            </a:r>
            <a:r>
              <a:rPr lang="zh-CN" alt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  <a:r>
              <a:rPr lang="zh-CN" altLang="en-US" sz="2800" dirty="0" smtClean="0">
                <a:solidFill>
                  <a:schemeClr val="tx1"/>
                </a:solidFill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…</a:t>
            </a:r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endParaRPr lang="en-US" sz="28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smtClean="0">
                <a:latin typeface="Calibri" pitchFamily="34" charset="0"/>
              </a:rPr>
              <a:t>R1-163445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47457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3GPP TSG RAN WG1 Meeting #84bis</a:t>
            </a:r>
          </a:p>
          <a:p>
            <a:pPr hangingPunct="0"/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Busan, Korea, 11</a:t>
            </a:r>
            <a:r>
              <a:rPr lang="en-US" altLang="zh-CN" sz="2400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 - 15</a:t>
            </a:r>
            <a:r>
              <a:rPr lang="en-US" altLang="zh-CN" sz="2400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 April 2016</a:t>
            </a:r>
            <a:endParaRPr lang="zh-CN" altLang="zh-CN" sz="24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Agenda item 7.2.1.2.4</a:t>
            </a:r>
            <a:endParaRPr lang="ja-JP" altLang="en-U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534270"/>
            <a:ext cx="8462744" cy="4966564"/>
          </a:xfrm>
        </p:spPr>
        <p:txBody>
          <a:bodyPr>
            <a:normAutofit/>
          </a:bodyPr>
          <a:lstStyle/>
          <a:p>
            <a:r>
              <a:rPr lang="en-US" sz="2400" dirty="0" smtClean="0"/>
              <a:t>For NB-</a:t>
            </a:r>
            <a:r>
              <a:rPr lang="en-US" sz="2400" dirty="0" err="1" smtClean="0"/>
              <a:t>IoT</a:t>
            </a:r>
            <a:endParaRPr lang="en-US" sz="2400" dirty="0" smtClean="0"/>
          </a:p>
          <a:p>
            <a:pPr lvl="1"/>
            <a:r>
              <a:rPr lang="en-US" altLang="zh-CN" sz="2000" dirty="0" smtClean="0"/>
              <a:t>If more than one repetition level is configured in the cell, then the UE transmits NB-PRACH with max power except for the lowest repetition level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Otherwise, the UE uses NB-PRACH power ramping</a:t>
            </a:r>
            <a:endParaRPr lang="zh-CN" altLang="zh-CN" sz="2000" dirty="0" smtClean="0"/>
          </a:p>
          <a:p>
            <a:r>
              <a:rPr lang="en-US" altLang="zh-CN" sz="2400" dirty="0" smtClean="0"/>
              <a:t>NB-PRACH resource bandwidth is 3.75 kHz, but </a:t>
            </a:r>
            <a:r>
              <a:rPr lang="en-US" sz="2400" dirty="0" smtClean="0"/>
              <a:t>PRACH resource bandwidth in LTE system is 6 PRB (1.08 MHz)</a:t>
            </a:r>
          </a:p>
          <a:p>
            <a:r>
              <a:rPr lang="en-US" altLang="zh-CN" sz="2400" dirty="0" smtClean="0"/>
              <a:t>Only two preamble formats with different CP lengths are provided in NB-</a:t>
            </a:r>
            <a:r>
              <a:rPr lang="en-US" altLang="zh-CN" sz="2400" dirty="0" err="1" smtClean="0"/>
              <a:t>IoT</a:t>
            </a:r>
            <a:r>
              <a:rPr lang="en-US" altLang="zh-CN" sz="2400" dirty="0" smtClean="0"/>
              <a:t> to support different cell sizes</a:t>
            </a:r>
            <a:endParaRPr lang="en-US" sz="2400" dirty="0" smtClean="0"/>
          </a:p>
          <a:p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607471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534270"/>
            <a:ext cx="8462744" cy="4966564"/>
          </a:xfrm>
        </p:spPr>
        <p:txBody>
          <a:bodyPr>
            <a:normAutofit/>
          </a:bodyPr>
          <a:lstStyle/>
          <a:p>
            <a:r>
              <a:rPr lang="en-US" sz="2400" dirty="0" smtClean="0"/>
              <a:t>Reuse the following power ramping for NB-PRACH</a:t>
            </a:r>
          </a:p>
          <a:p>
            <a:pPr lvl="1"/>
            <a:r>
              <a:rPr lang="en-US" altLang="zh-CN" sz="2000" dirty="0" smtClean="0"/>
              <a:t>Set PREAMBLE_RECEIVED_TARGET_POWER to </a:t>
            </a:r>
            <a:r>
              <a:rPr lang="en-US" altLang="zh-CN" sz="2000" i="1" dirty="0" smtClean="0"/>
              <a:t>preambleInitialReceivedTargetPower</a:t>
            </a:r>
            <a:r>
              <a:rPr lang="en-US" altLang="zh-CN" sz="2000" dirty="0" smtClean="0"/>
              <a:t> + DELTA_PREAMBLE + (PREAMBLE_TRANSMISSION_COUNTER – 1) * </a:t>
            </a:r>
            <a:r>
              <a:rPr lang="en-US" altLang="zh-CN" sz="2000" i="1" dirty="0" smtClean="0"/>
              <a:t>powerRampingStep</a:t>
            </a:r>
          </a:p>
          <a:p>
            <a:pPr lvl="2"/>
            <a:r>
              <a:rPr lang="en-US" sz="2000" dirty="0" smtClean="0"/>
              <a:t>Reduce the value range of </a:t>
            </a:r>
            <a:r>
              <a:rPr lang="en-US" altLang="zh-CN" sz="2000" i="1" dirty="0" smtClean="0"/>
              <a:t>preambleInitialReceivedTargetPower</a:t>
            </a:r>
          </a:p>
          <a:p>
            <a:pPr lvl="3"/>
            <a:r>
              <a:rPr lang="en-US" altLang="zh-CN" sz="1600" dirty="0" smtClean="0">
                <a:solidFill>
                  <a:srgbClr val="FF0000"/>
                </a:solidFill>
              </a:rPr>
              <a:t>FFS the value reduced: [20] or [24] dB</a:t>
            </a:r>
          </a:p>
          <a:p>
            <a:pPr lvl="3"/>
            <a:r>
              <a:rPr lang="en-US" altLang="zh-CN" sz="1600" dirty="0" smtClean="0">
                <a:solidFill>
                  <a:srgbClr val="FF0000"/>
                </a:solidFill>
              </a:rPr>
              <a:t>Note 1: the value reduced 20 dB means that the value range is </a:t>
            </a:r>
            <a:r>
              <a:rPr lang="nn-NO" altLang="zh-CN" sz="1600" dirty="0" smtClean="0">
                <a:solidFill>
                  <a:srgbClr val="FF0000"/>
                </a:solidFill>
              </a:rPr>
              <a:t>{-140, -138, -136, -134, -132, -130, -128, -126, -124, -122, -120, -118, -116, -114, -112, -110} dBm</a:t>
            </a:r>
            <a:endParaRPr lang="en-US" altLang="zh-CN" sz="1600" dirty="0" smtClean="0">
              <a:solidFill>
                <a:srgbClr val="FF0000"/>
              </a:solidFill>
            </a:endParaRPr>
          </a:p>
          <a:p>
            <a:pPr lvl="3"/>
            <a:r>
              <a:rPr lang="en-US" altLang="zh-CN" sz="1600" dirty="0" smtClean="0">
                <a:solidFill>
                  <a:srgbClr val="FF0000"/>
                </a:solidFill>
              </a:rPr>
              <a:t>Note 2: the value reduced 24 dB means that the value range is </a:t>
            </a:r>
            <a:r>
              <a:rPr lang="nn-NO" altLang="zh-CN" sz="1600" dirty="0" smtClean="0">
                <a:solidFill>
                  <a:srgbClr val="FF0000"/>
                </a:solidFill>
              </a:rPr>
              <a:t>{-144, -142, -140, -138, -136, -134, -132, -130, -128, -126, -124, -122, -120, -118, -116, -114} dBm</a:t>
            </a:r>
            <a:endParaRPr lang="en-US" altLang="zh-CN" sz="1600" dirty="0" smtClean="0">
              <a:solidFill>
                <a:srgbClr val="FF0000"/>
              </a:solidFill>
            </a:endParaRPr>
          </a:p>
          <a:p>
            <a:pPr lvl="2"/>
            <a:r>
              <a:rPr lang="en-US" altLang="zh-CN" sz="2000" dirty="0" smtClean="0"/>
              <a:t>DELTA_PREAMBLE is set to 0</a:t>
            </a:r>
            <a:endParaRPr lang="en-US" altLang="zh-CN" sz="2000" dirty="0" smtClean="0">
              <a:solidFill>
                <a:srgbClr val="FF0000"/>
              </a:solidFill>
            </a:endParaRPr>
          </a:p>
          <a:p>
            <a:pPr lvl="2"/>
            <a:r>
              <a:rPr lang="en-US" sz="2000" dirty="0" smtClean="0"/>
              <a:t>Value range of </a:t>
            </a:r>
            <a:r>
              <a:rPr lang="en-US" altLang="zh-CN" sz="2000" i="1" dirty="0" smtClean="0"/>
              <a:t>powerRampingStep </a:t>
            </a:r>
            <a:r>
              <a:rPr lang="en-US" altLang="zh-CN" sz="2000" dirty="0" smtClean="0"/>
              <a:t>is </a:t>
            </a:r>
            <a:r>
              <a:rPr lang="en-US" sz="2000" dirty="0" smtClean="0"/>
              <a:t>the same as LTE: {0, 2, 4, 6} dB</a:t>
            </a:r>
          </a:p>
        </p:txBody>
      </p:sp>
    </p:spTree>
    <p:extLst>
      <p:ext uri="{BB962C8B-B14F-4D97-AF65-F5344CB8AC3E}">
        <p14:creationId xmlns:p14="http://schemas.microsoft.com/office/powerpoint/2010/main" val="607471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7094</TotalTime>
  <Words>296</Words>
  <Application>Microsoft Office PowerPoint</Application>
  <PresentationFormat>全屏显示(4:3)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MS PGothic</vt:lpstr>
      <vt:lpstr>宋体</vt:lpstr>
      <vt:lpstr>Arial</vt:lpstr>
      <vt:lpstr>Calibri</vt:lpstr>
      <vt:lpstr>Office Theme</vt:lpstr>
      <vt:lpstr>WF on NB-PRACH power ramping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Uplink Power Control  for NB-IoT</dc:title>
  <dc:creator>ZTE</dc:creator>
  <cp:lastModifiedBy>Shupeng Li</cp:lastModifiedBy>
  <cp:revision>495</cp:revision>
  <dcterms:created xsi:type="dcterms:W3CDTF">2014-10-08T06:45:16Z</dcterms:created>
  <dcterms:modified xsi:type="dcterms:W3CDTF">2016-04-11T10:48:23Z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