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2" r:id="rId3"/>
    <p:sldId id="259" r:id="rId4"/>
    <p:sldId id="267" r:id="rId5"/>
    <p:sldId id="268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D12C-EA11-42A6-A045-95FD7C01BD90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5484F-25C5-43DA-9AD6-891C6EEC6A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758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D12C-EA11-42A6-A045-95FD7C01BD90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5484F-25C5-43DA-9AD6-891C6EEC6A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10090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D12C-EA11-42A6-A045-95FD7C01BD90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5484F-25C5-43DA-9AD6-891C6EEC6A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1294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D12C-EA11-42A6-A045-95FD7C01BD90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5484F-25C5-43DA-9AD6-891C6EEC6A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4084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D12C-EA11-42A6-A045-95FD7C01BD90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5484F-25C5-43DA-9AD6-891C6EEC6A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297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D12C-EA11-42A6-A045-95FD7C01BD90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5484F-25C5-43DA-9AD6-891C6EEC6A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1149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D12C-EA11-42A6-A045-95FD7C01BD90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5484F-25C5-43DA-9AD6-891C6EEC6A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252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D12C-EA11-42A6-A045-95FD7C01BD90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5484F-25C5-43DA-9AD6-891C6EEC6A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7068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D12C-EA11-42A6-A045-95FD7C01BD90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5484F-25C5-43DA-9AD6-891C6EEC6A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5832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D12C-EA11-42A6-A045-95FD7C01BD90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5484F-25C5-43DA-9AD6-891C6EEC6A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9813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D12C-EA11-42A6-A045-95FD7C01BD90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5484F-25C5-43DA-9AD6-891C6EEC6A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744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B1D12C-EA11-42A6-A045-95FD7C01BD90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B5484F-25C5-43DA-9AD6-891C6EEC6A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412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CQI Table for </a:t>
            </a:r>
            <a:r>
              <a:rPr lang="en-US" dirty="0" err="1" smtClean="0"/>
              <a:t>eMTC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95600" y="3980656"/>
            <a:ext cx="6400800" cy="1752600"/>
          </a:xfrm>
        </p:spPr>
        <p:txBody>
          <a:bodyPr>
            <a:noAutofit/>
          </a:bodyPr>
          <a:lstStyle/>
          <a:p>
            <a:r>
              <a:rPr lang="en-US" sz="2800" dirty="0" smtClean="0">
                <a:latin typeface="+mj-lt"/>
                <a:ea typeface="+mj-ea"/>
                <a:cs typeface="+mj-cs"/>
              </a:rPr>
              <a:t>ZTE , Sony, Nokia </a:t>
            </a:r>
            <a:r>
              <a:rPr lang="en-US" sz="2800" dirty="0" smtClean="0">
                <a:latin typeface="+mj-lt"/>
                <a:ea typeface="+mj-ea"/>
                <a:cs typeface="+mj-cs"/>
              </a:rPr>
              <a:t>, Ericsson, Samsung…</a:t>
            </a:r>
            <a:endParaRPr lang="en-US" sz="2800" dirty="0">
              <a:latin typeface="+mj-lt"/>
              <a:ea typeface="+mj-ea"/>
              <a:cs typeface="+mj-cs"/>
            </a:endParaRPr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9048750" y="188914"/>
            <a:ext cx="153439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R1-157883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03389" y="188914"/>
            <a:ext cx="574189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ja-JP" sz="2400" dirty="0">
                <a:latin typeface="Calibri" pitchFamily="34" charset="0"/>
                <a:ea typeface="ＭＳ Ｐゴシック" pitchFamily="34" charset="-128"/>
              </a:rPr>
              <a:t>3GPP TSG RAN WG1 #83</a:t>
            </a:r>
          </a:p>
          <a:p>
            <a:pPr>
              <a:spcBef>
                <a:spcPct val="0"/>
              </a:spcBef>
            </a:pPr>
            <a:r>
              <a:rPr lang="en-US" altLang="ja-JP" sz="2400" dirty="0">
                <a:latin typeface="Calibri" pitchFamily="34" charset="0"/>
                <a:ea typeface="ＭＳ Ｐゴシック" pitchFamily="34" charset="-128"/>
              </a:rPr>
              <a:t>Anaheim, USA</a:t>
            </a:r>
            <a:r>
              <a:rPr lang="nn-NO" altLang="ja-JP" sz="2400" dirty="0">
                <a:latin typeface="Calibri" pitchFamily="34" charset="0"/>
                <a:ea typeface="ＭＳ Ｐゴシック" pitchFamily="34" charset="-128"/>
              </a:rPr>
              <a:t>, 15th – 22nd November, 2015</a:t>
            </a:r>
          </a:p>
          <a:p>
            <a:pPr>
              <a:spcBef>
                <a:spcPct val="0"/>
              </a:spcBef>
            </a:pPr>
            <a:r>
              <a:rPr lang="en-US" altLang="ja-JP" sz="2400" dirty="0">
                <a:latin typeface="Calibri" pitchFamily="34" charset="0"/>
                <a:ea typeface="ＭＳ Ｐゴシック" pitchFamily="34" charset="-128"/>
              </a:rPr>
              <a:t>Agenda </a:t>
            </a:r>
            <a:r>
              <a:rPr lang="en-US" altLang="ja-JP" sz="2400">
                <a:latin typeface="Calibri" pitchFamily="34" charset="0"/>
                <a:ea typeface="ＭＳ Ｐゴシック" pitchFamily="34" charset="-128"/>
              </a:rPr>
              <a:t>item </a:t>
            </a:r>
            <a:r>
              <a:rPr lang="en-US" altLang="ja-JP" sz="2400" smtClean="0">
                <a:latin typeface="Calibri" pitchFamily="34" charset="0"/>
                <a:ea typeface="ＭＳ Ｐゴシック" pitchFamily="34" charset="-128"/>
              </a:rPr>
              <a:t>6.2.1.8</a:t>
            </a:r>
            <a:endParaRPr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30083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sz="2400" dirty="0"/>
              <a:t>The number of </a:t>
            </a:r>
            <a:r>
              <a:rPr lang="en-GB" sz="2400" dirty="0" err="1"/>
              <a:t>subframes</a:t>
            </a:r>
            <a:r>
              <a:rPr lang="en-GB" sz="2400" dirty="0"/>
              <a:t> M (&gt;1) that CSI reference resource spans is predefined or implicitly derived from CE level.</a:t>
            </a:r>
            <a:endParaRPr lang="en-US" sz="2400" dirty="0"/>
          </a:p>
          <a:p>
            <a:pPr lvl="1"/>
            <a:r>
              <a:rPr lang="en-GB" sz="2000" dirty="0"/>
              <a:t>The value of M </a:t>
            </a:r>
            <a:endParaRPr lang="en-US" sz="2000" dirty="0"/>
          </a:p>
          <a:p>
            <a:pPr lvl="0"/>
            <a:r>
              <a:rPr lang="en-GB" sz="2400" dirty="0"/>
              <a:t>Alt 1: reuse existing CQI table for 64QAM, no new CQI entries </a:t>
            </a:r>
            <a:endParaRPr lang="en-US" sz="2400" dirty="0"/>
          </a:p>
          <a:p>
            <a:pPr lvl="1"/>
            <a:r>
              <a:rPr lang="en-GB" sz="2000" dirty="0"/>
              <a:t>Measurement is based M </a:t>
            </a:r>
            <a:r>
              <a:rPr lang="en-GB" sz="2000" dirty="0" err="1"/>
              <a:t>subframes</a:t>
            </a:r>
            <a:endParaRPr lang="en-US" sz="2000" dirty="0"/>
          </a:p>
          <a:p>
            <a:pPr lvl="0"/>
            <a:r>
              <a:rPr lang="en-GB" sz="2400" dirty="0"/>
              <a:t>Alt 1.1: reuse existing CQI table for 64QAM, while 6 entries corresponding to the highest SEs are reserved</a:t>
            </a:r>
            <a:endParaRPr lang="en-US" sz="2400" dirty="0"/>
          </a:p>
          <a:p>
            <a:pPr lvl="1"/>
            <a:r>
              <a:rPr lang="en-GB" sz="2000" dirty="0"/>
              <a:t>Measurement is based M </a:t>
            </a:r>
            <a:r>
              <a:rPr lang="en-GB" sz="2000" dirty="0" err="1"/>
              <a:t>subframes</a:t>
            </a:r>
            <a:endParaRPr lang="en-US" sz="2000" dirty="0"/>
          </a:p>
          <a:p>
            <a:pPr lvl="0"/>
            <a:r>
              <a:rPr lang="en-GB" sz="2400" dirty="0"/>
              <a:t>Alt 2: replacing 6 entries in the existing CQI table for 64QAM</a:t>
            </a:r>
            <a:endParaRPr lang="en-US" sz="2400" dirty="0"/>
          </a:p>
          <a:p>
            <a:pPr lvl="1"/>
            <a:r>
              <a:rPr lang="en-GB" sz="2000" dirty="0"/>
              <a:t>Measurement is based M </a:t>
            </a:r>
            <a:r>
              <a:rPr lang="en-GB" sz="2000" dirty="0" err="1"/>
              <a:t>subframes</a:t>
            </a:r>
            <a:endParaRPr lang="en-US" sz="20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170501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for CQI table for MTC UE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MTC UE in Mode </a:t>
            </a:r>
            <a:r>
              <a:rPr lang="en-US" dirty="0" smtClean="0"/>
              <a:t>A, choose from the options below</a:t>
            </a:r>
            <a:endParaRPr lang="en-US" dirty="0" smtClean="0"/>
          </a:p>
          <a:p>
            <a:pPr lvl="1"/>
            <a:r>
              <a:rPr lang="en-GB" dirty="0" smtClean="0"/>
              <a:t>Option 1:</a:t>
            </a:r>
          </a:p>
          <a:p>
            <a:pPr lvl="2"/>
            <a:r>
              <a:rPr lang="en-GB" dirty="0" smtClean="0"/>
              <a:t>Replacing </a:t>
            </a:r>
            <a:r>
              <a:rPr lang="en-GB" dirty="0" smtClean="0"/>
              <a:t>6 entries in the existing CQI table for 64QAM with </a:t>
            </a:r>
            <a:r>
              <a:rPr lang="en-GB" dirty="0" smtClean="0"/>
              <a:t>QPSK</a:t>
            </a:r>
          </a:p>
          <a:p>
            <a:pPr lvl="1"/>
            <a:r>
              <a:rPr lang="en-GB" dirty="0"/>
              <a:t>Option </a:t>
            </a:r>
            <a:r>
              <a:rPr lang="en-GB" dirty="0" smtClean="0"/>
              <a:t>2:</a:t>
            </a:r>
            <a:endParaRPr lang="en-GB" dirty="0"/>
          </a:p>
          <a:p>
            <a:pPr lvl="2"/>
            <a:r>
              <a:rPr lang="en-GB" dirty="0" smtClean="0"/>
              <a:t>Add only one new </a:t>
            </a:r>
            <a:r>
              <a:rPr lang="en-GB" dirty="0"/>
              <a:t>QPSK </a:t>
            </a:r>
            <a:r>
              <a:rPr lang="en-GB" dirty="0" smtClean="0"/>
              <a:t>entry with lower code rate (64QAM entries </a:t>
            </a:r>
            <a:r>
              <a:rPr lang="en-GB" dirty="0"/>
              <a:t>in the existing CQI </a:t>
            </a:r>
            <a:r>
              <a:rPr lang="en-GB" dirty="0" smtClean="0"/>
              <a:t>table are not used )</a:t>
            </a:r>
            <a:endParaRPr lang="en-US" dirty="0"/>
          </a:p>
          <a:p>
            <a:pPr lvl="2"/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4297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4109" y="318827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Proposed table for option 1 (Values </a:t>
            </a:r>
            <a:r>
              <a:rPr lang="en-US" sz="4000" dirty="0" smtClean="0"/>
              <a:t>taken from various companies </a:t>
            </a:r>
            <a:r>
              <a:rPr lang="en-US" sz="4000" dirty="0" err="1" smtClean="0"/>
              <a:t>tdocs</a:t>
            </a:r>
            <a:r>
              <a:rPr lang="en-US" sz="4000" dirty="0" smtClean="0"/>
              <a:t>)</a:t>
            </a:r>
            <a:endParaRPr lang="en-US" sz="400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1464462"/>
              </p:ext>
            </p:extLst>
          </p:nvPr>
        </p:nvGraphicFramePr>
        <p:xfrm>
          <a:off x="1662545" y="1825625"/>
          <a:ext cx="7471064" cy="464179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40363"/>
                <a:gridCol w="1744270"/>
                <a:gridCol w="2501427"/>
                <a:gridCol w="1585004"/>
              </a:tblGrid>
              <a:tr h="24046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CQI index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modulation</a:t>
                      </a:r>
                      <a:endParaRPr lang="en-US" sz="1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code rate x 1024</a:t>
                      </a:r>
                      <a:endParaRPr lang="en-US" sz="1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efficiency</a:t>
                      </a:r>
                      <a:endParaRPr lang="en-US" sz="1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</a:tr>
              <a:tr h="22302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out of range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046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1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QPSK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[1]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[0.0019]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</a:tr>
              <a:tr h="24046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2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QPSK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[3]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[0.0056]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</a:tr>
              <a:tr h="24046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3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QPSK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[6]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[0.0117]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</a:tr>
              <a:tr h="24046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4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QPSK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[12]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[0.0234]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</a:tr>
              <a:tr h="257917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5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QPSK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[20]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[0.0391]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</a:tr>
              <a:tr h="24046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6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QPSK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[40]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[0.0781]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</a:tr>
              <a:tr h="24046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7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QPSK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78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0.1523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</a:tr>
              <a:tr h="24046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8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QPSK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120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0.2344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</a:tr>
              <a:tr h="24046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9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QPSK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193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0.3770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</a:tr>
              <a:tr h="24046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QPSK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308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0.6016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</a:tr>
              <a:tr h="24046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11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QPSK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449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0.8770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</a:tr>
              <a:tr h="257917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12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QPSK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602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1.1758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</a:tr>
              <a:tr h="20611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13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16QAM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378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1.4766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</a:tr>
              <a:tr h="24046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14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16QAM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490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1.9141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</a:tr>
              <a:tr h="257917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15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16QAM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616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2.4063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</a:tr>
              <a:tr h="20611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25401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4109" y="318827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Proposed table for option 2 (Values </a:t>
            </a:r>
            <a:r>
              <a:rPr lang="en-US" sz="4000" dirty="0" smtClean="0"/>
              <a:t>taken from various companies </a:t>
            </a:r>
            <a:r>
              <a:rPr lang="en-US" sz="4000" dirty="0" err="1" smtClean="0"/>
              <a:t>tdocs</a:t>
            </a:r>
            <a:r>
              <a:rPr lang="en-US" sz="4000" dirty="0" smtClean="0"/>
              <a:t>)</a:t>
            </a:r>
            <a:endParaRPr lang="en-US" sz="4000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4536732"/>
              </p:ext>
            </p:extLst>
          </p:nvPr>
        </p:nvGraphicFramePr>
        <p:xfrm>
          <a:off x="2362200" y="1955959"/>
          <a:ext cx="7467600" cy="40906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38300"/>
                <a:gridCol w="1739900"/>
                <a:gridCol w="2501900"/>
                <a:gridCol w="1587500"/>
              </a:tblGrid>
              <a:tr h="24066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</a:rPr>
                        <a:t>CQI index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</a:rPr>
                        <a:t>modulation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</a:rPr>
                        <a:t>code rate x 1024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</a:rPr>
                        <a:t>efficiency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</a:tr>
              <a:tr h="22288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</a:rPr>
                        <a:t>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  <a:tc gridSpan="3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</a:rPr>
                        <a:t>out of range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066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</a:rPr>
                        <a:t>QPSK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[40]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</a:rPr>
                        <a:t>[</a:t>
                      </a:r>
                      <a:r>
                        <a:rPr lang="en-GB" sz="1100" dirty="0" smtClean="0">
                          <a:effectLst/>
                        </a:rPr>
                        <a:t>0.0781]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</a:tr>
              <a:tr h="24066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</a:rPr>
                        <a:t>QPSK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</a:rPr>
                        <a:t>78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</a:rPr>
                        <a:t>0.1523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</a:tr>
              <a:tr h="24066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</a:rPr>
                        <a:t>QPSK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</a:rPr>
                        <a:t>120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</a:rPr>
                        <a:t>0.2344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</a:tr>
              <a:tr h="24066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</a:rPr>
                        <a:t>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</a:rPr>
                        <a:t>QPSK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</a:rPr>
                        <a:t>193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</a:rPr>
                        <a:t>0.3770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</a:tr>
              <a:tr h="25781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</a:rPr>
                        <a:t>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</a:rPr>
                        <a:t>QPSK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</a:rPr>
                        <a:t>308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</a:rPr>
                        <a:t>0.6016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</a:tr>
              <a:tr h="24066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</a:rPr>
                        <a:t>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</a:rPr>
                        <a:t>QPSK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</a:rPr>
                        <a:t>449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</a:rPr>
                        <a:t>0.8770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</a:tr>
              <a:tr h="24066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</a:rPr>
                        <a:t>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</a:rPr>
                        <a:t>QPSK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</a:rPr>
                        <a:t>602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</a:rPr>
                        <a:t>1.1758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</a:tr>
              <a:tr h="24066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</a:rPr>
                        <a:t>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</a:rPr>
                        <a:t>16QAM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</a:rPr>
                        <a:t>378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</a:rPr>
                        <a:t>1.4766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</a:tr>
              <a:tr h="24066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</a:rPr>
                        <a:t>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</a:rPr>
                        <a:t>16QAM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</a:rPr>
                        <a:t>490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</a:rPr>
                        <a:t>1.9141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</a:tr>
              <a:tr h="24066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</a:rPr>
                        <a:t>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</a:rPr>
                        <a:t>16QAM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</a:rPr>
                        <a:t>616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</a:rPr>
                        <a:t>2.4063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</a:tr>
              <a:tr h="24066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</a:tr>
              <a:tr h="25781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</a:tr>
              <a:tr h="20637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</a:tr>
              <a:tr h="24066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</a:tr>
              <a:tr h="25781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690" marR="59690" marT="9525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65933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558</TotalTime>
  <Words>362</Words>
  <Application>Microsoft Office PowerPoint</Application>
  <PresentationFormat>宽屏</PresentationFormat>
  <Paragraphs>160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MS PGothic</vt:lpstr>
      <vt:lpstr>宋体</vt:lpstr>
      <vt:lpstr>Arial</vt:lpstr>
      <vt:lpstr>Calibri</vt:lpstr>
      <vt:lpstr>Calibri Light</vt:lpstr>
      <vt:lpstr>Times New Roman</vt:lpstr>
      <vt:lpstr>Office 主题</vt:lpstr>
      <vt:lpstr>WF on CQI Table for eMTC</vt:lpstr>
      <vt:lpstr>Background</vt:lpstr>
      <vt:lpstr>Proposal for CQI table for MTC UE</vt:lpstr>
      <vt:lpstr>Proposed table for option 1 (Values taken from various companies tdocs)</vt:lpstr>
      <vt:lpstr>Proposed table for option 2 (Values taken from various companies tdocs)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CQI Table design for eMTC</dc:title>
  <dc:creator>Shupeng Li</dc:creator>
  <cp:lastModifiedBy>Shupeng Li</cp:lastModifiedBy>
  <cp:revision>35</cp:revision>
  <dcterms:created xsi:type="dcterms:W3CDTF">2015-11-20T19:54:41Z</dcterms:created>
  <dcterms:modified xsi:type="dcterms:W3CDTF">2015-11-22T00:54:23Z</dcterms:modified>
</cp:coreProperties>
</file>