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59" autoAdjust="0"/>
    <p:restoredTop sz="94660"/>
  </p:normalViewPr>
  <p:slideViewPr>
    <p:cSldViewPr>
      <p:cViewPr>
        <p:scale>
          <a:sx n="125" d="100"/>
          <a:sy n="125" d="100"/>
        </p:scale>
        <p:origin x="-966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278C02B-1393-4A23-A3C6-E04D55289A6A}" type="datetimeFigureOut">
              <a:rPr lang="en-US" altLang="en-US"/>
              <a:pPr>
                <a:defRPr/>
              </a:pPr>
              <a:t>11/19/2015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81C184B-E845-46F8-8F6F-1FF4B9519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611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6A2B2-5083-40FD-A2F7-A70E3B300F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153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D57CE-5229-4128-B926-52B55EC7EB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60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AD2D2-1002-49E3-8ACE-4BF42DA0C0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300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08D64-B55E-4F47-9E02-0D80F73C69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728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D54AA-B08B-4520-9F88-E522B1D4F0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19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B0494-7550-4ACE-9230-6189E7E275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76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130A8-3ED6-41CB-A401-208F8B53A0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42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7246D-3958-4655-82E6-17C7FC6122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980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5D3F-40D7-4469-87FF-3EB2C46964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981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DFBF0-3DC0-40EC-9B4A-2E0ED35A1D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099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78A2A-C913-4858-B9FE-EAF130A664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78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03D763-8DE2-4831-80DA-1373975F14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PC5 V2V synchronization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648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ITRI, </a:t>
            </a:r>
            <a:r>
              <a:rPr lang="en-US" alt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Docomo</a:t>
            </a:r>
            <a:r>
              <a:rPr lang="en-US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III, NEC  </a:t>
            </a:r>
            <a:endParaRPr lang="en-US" alt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#</a:t>
            </a:r>
            <a:r>
              <a:rPr kumimoji="1" lang="en-US" altLang="ja-JP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         </a:t>
            </a: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Anaheim, USA, 15th – 22nd November </a:t>
            </a:r>
            <a:r>
              <a:rPr kumimoji="1" lang="en-US" altLang="ja-JP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000" dirty="0" smtClean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R1-15</a:t>
            </a:r>
            <a:r>
              <a:rPr lang="en-US" altLang="ko-KR" sz="2000" dirty="0" smtClean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7718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EB5F2B-DCC2-4D0A-9BA4-CEA4585C02C7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ko-KR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EAD74A2-6DE7-4F47-9EFF-B81FC45738DE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2" name="내용 개체 틀 2"/>
          <p:cNvSpPr txBox="1">
            <a:spLocks/>
          </p:cNvSpPr>
          <p:nvPr/>
        </p:nvSpPr>
        <p:spPr bwMode="auto">
          <a:xfrm>
            <a:off x="609600" y="13716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lvl="1" indent="-342900" algn="just">
              <a:buFont typeface="Arial" charset="0"/>
              <a:buChar char="•"/>
            </a:pP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SLSS transmission of UE is supported for PC5 based V2V. </a:t>
            </a:r>
            <a:endParaRPr lang="en-US" altLang="ko-KR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 algn="just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12/13 design of SLSS/PSBCH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baseline. </a:t>
            </a:r>
            <a:endParaRPr lang="en-US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>
              <a:buFont typeface="Arial" charset="0"/>
              <a:buChar char="•"/>
            </a:pP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2: Synchronization signal and/or PSBCH originated from GNSS is </a:t>
            </a:r>
            <a:r>
              <a:rPr lang="en-US" altLang="ko-K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differentiated with </a:t>
            </a:r>
            <a:r>
              <a:rPr lang="en-US" altLang="ko-KR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others. FFS for following,</a:t>
            </a:r>
          </a:p>
          <a:p>
            <a:pPr marL="742950" lvl="2" indent="-342900" algn="just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1) Reserved an SLSS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 for GNSS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synchronization signal</a:t>
            </a:r>
          </a:p>
          <a:p>
            <a:pPr marL="742950" lvl="2" indent="-342900" algn="just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2) Introduce new PSSS sequence for GNSS based synchronization signal</a:t>
            </a:r>
          </a:p>
          <a:p>
            <a:pPr marL="742950" lvl="2" indent="-342900" algn="just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3) PSBCH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indication for GNSS based synchronization signal</a:t>
            </a:r>
          </a:p>
          <a:p>
            <a:pPr marL="742950" lvl="2" indent="-342900" algn="just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Option 4) Synchronization resource for GNSS based synchronization signal</a:t>
            </a:r>
          </a:p>
          <a:p>
            <a:pPr marL="742950" lvl="2" indent="-342900" algn="just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Combination of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options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not precluded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 algn="just"/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8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9402</TotalTime>
  <Words>122</Words>
  <Application>Microsoft Office PowerPoint</Application>
  <PresentationFormat>화면 슬라이드 쇼(4:3)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PC5 V2V synchronization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이승민/주임연구원/차세대표준(연)ACS팀(edison.lee@lge.com)</dc:creator>
  <cp:lastModifiedBy>Hyukjin Chae</cp:lastModifiedBy>
  <cp:revision>524</cp:revision>
  <dcterms:created xsi:type="dcterms:W3CDTF">2014-02-12T17:53:51Z</dcterms:created>
  <dcterms:modified xsi:type="dcterms:W3CDTF">2015-11-19T16:37:46Z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