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2" r:id="rId5"/>
    <p:sldId id="258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7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26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4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1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3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9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1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92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8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58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33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7B6A2-B50F-4F0A-B980-351FA019D8A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AB127-42EF-4CC8-95AC-574D11FE9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4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FD-MIMO CSI-RS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Samsung, Ericsson, NTT DOCOMO, Intel, AT&amp;T, CHTTL, </a:t>
            </a:r>
            <a:r>
              <a:rPr lang="en-US" dirty="0" err="1" smtClean="0"/>
              <a:t>Fraunhofer</a:t>
            </a:r>
            <a:r>
              <a:rPr lang="en-US" dirty="0" smtClean="0"/>
              <a:t> HHI, ITRI, Qualcomm, Nokia Networks, ITL, ALU, </a:t>
            </a:r>
            <a:r>
              <a:rPr lang="en-US" dirty="0" smtClean="0"/>
              <a:t>ASB, Panasonic, Fujitsu, LGE, DT, </a:t>
            </a:r>
            <a:r>
              <a:rPr lang="en-US" smtClean="0"/>
              <a:t>China Telecom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15200" y="3810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R1-177710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09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Agenda Item:	6.2.4.2.1</a:t>
            </a:r>
          </a:p>
          <a:p>
            <a:r>
              <a:rPr lang="en-US" dirty="0"/>
              <a:t>Document for: 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</a:t>
            </a:r>
          </a:p>
          <a:p>
            <a:r>
              <a:rPr lang="en-US" b="1" dirty="0" smtClean="0"/>
              <a:t>Anaheim</a:t>
            </a:r>
            <a:r>
              <a:rPr lang="en-US" b="1" dirty="0"/>
              <a:t>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149941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(1) CDM-2 two-port aggregation and (2) CDM-4 are beneficial respectively for flexible CSI-RS mapping and full-power utilization. </a:t>
            </a:r>
          </a:p>
          <a:p>
            <a:endParaRPr lang="en-US" sz="2400" dirty="0"/>
          </a:p>
          <a:p>
            <a:r>
              <a:rPr lang="en-US" sz="2400" dirty="0" smtClean="0"/>
              <a:t>No fundamental problems are identified for proposals (1) and (2).</a:t>
            </a:r>
          </a:p>
          <a:p>
            <a:pPr lvl="1"/>
            <a:r>
              <a:rPr lang="en-US" sz="2000" dirty="0" smtClean="0"/>
              <a:t>Rate of residual phase offset change over time is relatively slow, and residual phase offset  can be compensated by UE implementation.</a:t>
            </a:r>
          </a:p>
          <a:p>
            <a:pPr lvl="1"/>
            <a:r>
              <a:rPr lang="en-US" sz="2000" dirty="0" smtClean="0"/>
              <a:t>(1) provides additional flexibility for the network deployment, and no additional UE complexity is anticipated.</a:t>
            </a:r>
          </a:p>
          <a:p>
            <a:pPr lvl="1"/>
            <a:r>
              <a:rPr lang="en-US" sz="2000" dirty="0" smtClean="0"/>
              <a:t>(2) provides performance/MSE gain at low SNR regime and for cell-edge UEs, according to R1-156783, R1-157052 and R1-157204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933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the working assumptions on FD-MIMO CSI-RS in RAN1#82b are confirmed.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CDM-4 OCC applies in the following 4 REs comprising a CDM group according to the following table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4357"/>
              </p:ext>
            </p:extLst>
          </p:nvPr>
        </p:nvGraphicFramePr>
        <p:xfrm>
          <a:off x="1600200" y="45466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OCC</a:t>
                      </a:r>
                      <a:r>
                        <a:rPr lang="en-US" baseline="0" dirty="0" smtClean="0"/>
                        <a:t> index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OCC on</a:t>
                      </a:r>
                      <a:r>
                        <a:rPr lang="en-US" baseline="0" dirty="0" smtClean="0"/>
                        <a:t> REs [a b c d]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[1 1</a:t>
                      </a:r>
                      <a:r>
                        <a:rPr lang="en-US" baseline="0" dirty="0" smtClean="0"/>
                        <a:t> 1 1]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[1 -1</a:t>
                      </a:r>
                      <a:r>
                        <a:rPr lang="en-US" baseline="0" dirty="0" smtClean="0"/>
                        <a:t> 1 -1]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[1 1 -1 -1]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[1 -1 -1 1]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ko-KR" sz="2000" b="1" dirty="0" smtClean="0"/>
              <a:t>16-port</a:t>
            </a:r>
            <a:r>
              <a:rPr lang="en-US" altLang="ko-KR" sz="2000" dirty="0" smtClean="0"/>
              <a:t> CSI-RS RE mapping details for CDM-4</a:t>
            </a:r>
            <a:endParaRPr lang="en-US" altLang="ko-KR" sz="1050" dirty="0"/>
          </a:p>
          <a:p>
            <a:pPr lvl="1"/>
            <a:r>
              <a:rPr lang="en-US" altLang="ko-KR" sz="1800" dirty="0" smtClean="0"/>
              <a:t>(N,K) = (8,2)</a:t>
            </a:r>
          </a:p>
          <a:p>
            <a:pPr lvl="1"/>
            <a:r>
              <a:rPr lang="en-US" altLang="ko-KR" sz="1800" dirty="0" smtClean="0"/>
              <a:t>8 REs used for mapping legacy 8-port CSI-RS are partitioned into two groups of 4 REs, and each group of 4 REs comprises a CDM group.</a:t>
            </a:r>
          </a:p>
          <a:p>
            <a:pPr lvl="1"/>
            <a:r>
              <a:rPr lang="en-US" altLang="ko-KR" sz="1800" dirty="0" smtClean="0"/>
              <a:t>Antenna port numbering and OCC allocation is according to the following table:</a:t>
            </a:r>
          </a:p>
          <a:p>
            <a:pPr lvl="2"/>
            <a:endParaRPr lang="en-US" altLang="ko-KR" sz="1800" dirty="0" smtClean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917224"/>
              </p:ext>
            </p:extLst>
          </p:nvPr>
        </p:nvGraphicFramePr>
        <p:xfrm>
          <a:off x="152400" y="2971800"/>
          <a:ext cx="4724399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764"/>
                <a:gridCol w="847969"/>
                <a:gridCol w="26246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CSI-RS ports for a CDM-4 set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OCC indices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</a:t>
                      </a:r>
                      <a:r>
                        <a:rPr lang="en-US" sz="1400" baseline="0" dirty="0" smtClean="0"/>
                        <a:t> locations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15,16,19,20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 locations for ports {15,16,19,20} for the first 8-port resource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17,18,21,22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 locations for antenna ports {17,18,21,22} for the first 8-port resource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23,24,27,28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 locations for antenna ports {15,16,19,20} for the second 8-port resource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25,26,29,30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 locations for antenna ports {17,18,21,22} for the second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8-port resource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237389"/>
            <a:ext cx="3944937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3600" y="2983468"/>
            <a:ext cx="2835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Illustration: For information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355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ko-KR" sz="2000" b="1" dirty="0" smtClean="0"/>
              <a:t>12-port </a:t>
            </a:r>
            <a:r>
              <a:rPr lang="en-US" altLang="ko-KR" sz="2000" dirty="0" smtClean="0"/>
              <a:t>CSI-RS RE mapping details for CDM-4</a:t>
            </a:r>
            <a:endParaRPr lang="en-US" altLang="ko-KR" sz="1050" dirty="0"/>
          </a:p>
          <a:p>
            <a:pPr lvl="1"/>
            <a:r>
              <a:rPr lang="en-US" altLang="ko-KR" sz="1800" dirty="0" smtClean="0"/>
              <a:t>(N,K) = (4,3)</a:t>
            </a:r>
          </a:p>
          <a:p>
            <a:pPr lvl="1"/>
            <a:r>
              <a:rPr lang="en-US" altLang="ko-KR" sz="1800" dirty="0" smtClean="0"/>
              <a:t>4 REs used for mapping legacy 4-port CSI-RS comprise a CDM group.</a:t>
            </a:r>
          </a:p>
          <a:p>
            <a:pPr lvl="1"/>
            <a:r>
              <a:rPr lang="en-US" altLang="ko-KR" sz="1800" dirty="0" smtClean="0"/>
              <a:t>Antenna port numbering and OCC allocation is according to the following table:</a:t>
            </a:r>
          </a:p>
          <a:p>
            <a:pPr lvl="2"/>
            <a:endParaRPr lang="en-US" altLang="ko-KR" sz="1800" dirty="0" smtClean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501804"/>
              </p:ext>
            </p:extLst>
          </p:nvPr>
        </p:nvGraphicFramePr>
        <p:xfrm>
          <a:off x="152400" y="3291840"/>
          <a:ext cx="4724399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764"/>
                <a:gridCol w="847969"/>
                <a:gridCol w="26246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CSI-RS ports for a CDM-4 set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OCC indices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</a:t>
                      </a:r>
                      <a:r>
                        <a:rPr lang="en-US" sz="1400" baseline="0" dirty="0" smtClean="0"/>
                        <a:t> locations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15,16,17,18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REs corresponding to the 1</a:t>
                      </a:r>
                      <a:r>
                        <a:rPr lang="en-US" sz="1400" baseline="30000" dirty="0" smtClean="0"/>
                        <a:t>st</a:t>
                      </a:r>
                      <a:r>
                        <a:rPr lang="en-US" sz="1400" baseline="0" dirty="0" smtClean="0"/>
                        <a:t> resource</a:t>
                      </a:r>
                      <a:endParaRPr lang="en-US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19,20,21,22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REs corresponding to the 2</a:t>
                      </a:r>
                      <a:r>
                        <a:rPr lang="en-US" sz="1400" baseline="30000" dirty="0" smtClean="0"/>
                        <a:t>nd</a:t>
                      </a:r>
                      <a:r>
                        <a:rPr lang="en-US" sz="1400" baseline="0" dirty="0" smtClean="0"/>
                        <a:t> resource</a:t>
                      </a:r>
                      <a:endParaRPr lang="en-US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23,24,25,26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REs corresponding to the 3</a:t>
                      </a:r>
                      <a:r>
                        <a:rPr lang="en-US" sz="1400" baseline="30000" dirty="0" smtClean="0"/>
                        <a:t>rd</a:t>
                      </a:r>
                      <a:r>
                        <a:rPr lang="en-US" sz="1400" baseline="0" dirty="0" smtClean="0"/>
                        <a:t> resource</a:t>
                      </a:r>
                      <a:endParaRPr lang="en-US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27,28,29,30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0, 1, 2, 3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REs corresponding to the 1</a:t>
                      </a:r>
                      <a:r>
                        <a:rPr lang="en-US" sz="1400" baseline="30000" dirty="0" smtClean="0"/>
                        <a:t>st</a:t>
                      </a:r>
                      <a:r>
                        <a:rPr lang="en-US" sz="1400" baseline="0" dirty="0" smtClean="0"/>
                        <a:t> resource</a:t>
                      </a:r>
                      <a:endParaRPr lang="en-US" sz="14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3600" y="2983468"/>
            <a:ext cx="2835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Illustration: For information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53423"/>
            <a:ext cx="4041775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18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Appendix: RAN1#82b agreements/working assumption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34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876219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829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77" y="1524001"/>
            <a:ext cx="7266223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078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</TotalTime>
  <Words>500</Words>
  <Application>Microsoft Office PowerPoint</Application>
  <PresentationFormat>On-screen Show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on FD-MIMO CSI-RS</vt:lpstr>
      <vt:lpstr>Background</vt:lpstr>
      <vt:lpstr>Proposal</vt:lpstr>
      <vt:lpstr>Proposals</vt:lpstr>
      <vt:lpstr>Proposals</vt:lpstr>
      <vt:lpstr>Proposals</vt:lpstr>
      <vt:lpstr>Appendix: RAN1#82b agreements/working assumption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CDM-4 CSI-RS</dc:title>
  <dc:creator>Young Han Nam</dc:creator>
  <cp:lastModifiedBy>Young Han Nam</cp:lastModifiedBy>
  <cp:revision>16</cp:revision>
  <dcterms:created xsi:type="dcterms:W3CDTF">2015-10-07T13:50:53Z</dcterms:created>
  <dcterms:modified xsi:type="dcterms:W3CDTF">2015-11-18T20:37:42Z</dcterms:modified>
</cp:coreProperties>
</file>