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6" r:id="rId3"/>
    <p:sldId id="265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73" d="100"/>
          <a:sy n="73" d="100"/>
        </p:scale>
        <p:origin x="-15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</a:t>
            </a:r>
            <a:r>
              <a:rPr lang="en-US" altLang="ja-JP" dirty="0" smtClean="0"/>
              <a:t>ED adaptation rules identification 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Huawei, HiSilicon</a:t>
            </a:r>
            <a:endParaRPr kumimoji="1" lang="ja-JP" altLang="en-US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400" dirty="0" smtClean="0"/>
              <a:t>R1-156350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7921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#82bis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Malmo, Sweden, 5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– </a:t>
            </a:r>
            <a:r>
              <a:rPr lang="en-US" altLang="ja-JP" sz="2400" dirty="0" smtClean="0"/>
              <a:t>9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October 2015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7.2.3.1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8352928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RAN1 first identifies cases for ED threshold adaptation, and rules for each </a:t>
            </a:r>
            <a:r>
              <a:rPr lang="en-US" dirty="0" smtClean="0"/>
              <a:t>case</a:t>
            </a:r>
            <a:endParaRPr lang="en-US" strike="sngStrike" dirty="0" smtClean="0"/>
          </a:p>
          <a:p>
            <a:pPr lvl="1"/>
            <a:r>
              <a:rPr lang="en-US" dirty="0" smtClean="0"/>
              <a:t>Starting </a:t>
            </a:r>
            <a:r>
              <a:rPr lang="en-US" dirty="0" smtClean="0"/>
              <a:t>from R1-156333, R1-156334 and R1-156320</a:t>
            </a:r>
          </a:p>
          <a:p>
            <a:pPr lvl="1"/>
            <a:r>
              <a:rPr lang="en-US" dirty="0" smtClean="0"/>
              <a:t>By email discussion (if not resolved on Oct 9</a:t>
            </a:r>
            <a:r>
              <a:rPr lang="en-US" baseline="30000" dirty="0" smtClean="0"/>
              <a:t>th</a:t>
            </a:r>
            <a:r>
              <a:rPr lang="en-US" dirty="0" smtClean="0"/>
              <a:t>)</a:t>
            </a:r>
          </a:p>
          <a:p>
            <a:r>
              <a:rPr lang="en-US" dirty="0" smtClean="0"/>
              <a:t>RAN1 selects </a:t>
            </a:r>
            <a:r>
              <a:rPr lang="en-US" dirty="0" smtClean="0"/>
              <a:t>at </a:t>
            </a:r>
            <a:r>
              <a:rPr lang="en-US" dirty="0" smtClean="0"/>
              <a:t>least one rule to be </a:t>
            </a:r>
            <a:r>
              <a:rPr lang="en-US" dirty="0" smtClean="0"/>
              <a:t>specified</a:t>
            </a:r>
            <a:endParaRPr lang="en-US" dirty="0" smtClean="0"/>
          </a:p>
          <a:p>
            <a:pPr lvl="1"/>
            <a:r>
              <a:rPr lang="en-US" dirty="0" smtClean="0"/>
              <a:t>LAA coexistence with LAA will be taken into account</a:t>
            </a:r>
          </a:p>
          <a:p>
            <a:r>
              <a:rPr lang="en-US" dirty="0" smtClean="0"/>
              <a:t>There can be tests </a:t>
            </a:r>
            <a:r>
              <a:rPr lang="en-US" dirty="0" smtClean="0"/>
              <a:t>to verify the </a:t>
            </a:r>
            <a:r>
              <a:rPr lang="en-US" dirty="0" smtClean="0"/>
              <a:t>specified rules </a:t>
            </a:r>
            <a:r>
              <a:rPr lang="en-US" dirty="0" smtClean="0"/>
              <a:t>are </a:t>
            </a:r>
            <a:r>
              <a:rPr lang="en-US" dirty="0" smtClean="0"/>
              <a:t>abided. This should be discussed </a:t>
            </a:r>
            <a:r>
              <a:rPr lang="en-US" dirty="0" smtClean="0"/>
              <a:t>by RAN4.</a:t>
            </a:r>
            <a:endParaRPr lang="en-US" dirty="0" smtClean="0"/>
          </a:p>
          <a:p>
            <a:r>
              <a:rPr lang="en-US" dirty="0" smtClean="0"/>
              <a:t>This does not preclude defining coexistence </a:t>
            </a:r>
            <a:r>
              <a:rPr lang="en-US" dirty="0" smtClean="0"/>
              <a:t>tests</a:t>
            </a:r>
            <a:endParaRPr lang="en-US" dirty="0"/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Draft from offline discussions (v3)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8352928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RAN1 first identifies </a:t>
            </a:r>
            <a:r>
              <a:rPr lang="en-US" dirty="0" smtClean="0">
                <a:solidFill>
                  <a:srgbClr val="FF0000"/>
                </a:solidFill>
              </a:rPr>
              <a:t>cases</a:t>
            </a:r>
            <a:r>
              <a:rPr lang="en-US" dirty="0" smtClean="0"/>
              <a:t> for ED threshold adaptation, and rules for each </a:t>
            </a:r>
            <a:r>
              <a:rPr lang="en-US" strike="sngStrike" dirty="0" smtClean="0"/>
              <a:t>scenario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case</a:t>
            </a:r>
            <a:endParaRPr lang="en-US" strike="sngStrike" dirty="0" smtClean="0">
              <a:solidFill>
                <a:srgbClr val="FF0000"/>
              </a:solidFill>
            </a:endParaRPr>
          </a:p>
          <a:p>
            <a:pPr lvl="1"/>
            <a:r>
              <a:rPr lang="en-US" strike="sngStrike" dirty="0" smtClean="0"/>
              <a:t>Starting from R1-156333 and R1-156334, where scenarios consider potential LAA BS capabilities and different regional regulations</a:t>
            </a:r>
          </a:p>
          <a:p>
            <a:pPr lvl="1"/>
            <a:r>
              <a:rPr lang="en-US" dirty="0" smtClean="0"/>
              <a:t>Starting from R1-156333, R1-156334 and R1-156320</a:t>
            </a:r>
          </a:p>
          <a:p>
            <a:pPr lvl="1"/>
            <a:r>
              <a:rPr lang="en-US" dirty="0" smtClean="0"/>
              <a:t>By email discussion (if not resolved on Oct 9</a:t>
            </a:r>
            <a:r>
              <a:rPr lang="en-US" baseline="30000" dirty="0" smtClean="0"/>
              <a:t>th</a:t>
            </a:r>
            <a:r>
              <a:rPr lang="en-US" dirty="0" smtClean="0"/>
              <a:t>)</a:t>
            </a:r>
          </a:p>
          <a:p>
            <a:r>
              <a:rPr lang="en-US" dirty="0" smtClean="0"/>
              <a:t>RAN1 </a:t>
            </a:r>
            <a:r>
              <a:rPr lang="en-US" dirty="0" smtClean="0">
                <a:solidFill>
                  <a:srgbClr val="FF0000"/>
                </a:solidFill>
              </a:rPr>
              <a:t>selects</a:t>
            </a:r>
            <a:r>
              <a:rPr lang="en-US" dirty="0" smtClean="0"/>
              <a:t> </a:t>
            </a:r>
            <a:r>
              <a:rPr lang="en-US" strike="sngStrike" dirty="0" smtClean="0"/>
              <a:t>whether one or more of those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at least one rule to be</a:t>
            </a:r>
            <a:r>
              <a:rPr lang="en-US" dirty="0" smtClean="0"/>
              <a:t> </a:t>
            </a:r>
            <a:r>
              <a:rPr lang="en-US" strike="sngStrike" dirty="0" smtClean="0"/>
              <a:t>are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specified</a:t>
            </a:r>
          </a:p>
          <a:p>
            <a:pPr lvl="1"/>
            <a:r>
              <a:rPr lang="en-US" dirty="0" smtClean="0"/>
              <a:t>LAA coexistence with LAA will be taken into account</a:t>
            </a:r>
          </a:p>
          <a:p>
            <a:r>
              <a:rPr lang="en-US" strike="sngStrike" dirty="0" smtClean="0"/>
              <a:t>This does not preclude defining functional tests for a</a:t>
            </a:r>
            <a:r>
              <a:rPr lang="en-US" strike="sngStrike" dirty="0" smtClean="0">
                <a:solidFill>
                  <a:srgbClr val="FF0000"/>
                </a:solidFill>
              </a:rPr>
              <a:t>ll</a:t>
            </a:r>
            <a:r>
              <a:rPr lang="en-US" strike="sngStrike" dirty="0" smtClean="0"/>
              <a:t> these </a:t>
            </a:r>
            <a:r>
              <a:rPr lang="en-US" strike="sngStrike" dirty="0" smtClean="0">
                <a:solidFill>
                  <a:srgbClr val="FF0000"/>
                </a:solidFill>
              </a:rPr>
              <a:t>identified rules</a:t>
            </a:r>
            <a:r>
              <a:rPr lang="en-US" strike="sngStrike" dirty="0" smtClean="0"/>
              <a:t> scenarios and other scenarios (by RAN4)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There should </a:t>
            </a:r>
            <a:r>
              <a:rPr lang="en-US" strike="sngStrike" dirty="0" smtClean="0">
                <a:solidFill>
                  <a:srgbClr val="FF0000"/>
                </a:solidFill>
              </a:rPr>
              <a:t>can</a:t>
            </a:r>
            <a:r>
              <a:rPr lang="en-US" dirty="0" smtClean="0">
                <a:solidFill>
                  <a:srgbClr val="FF0000"/>
                </a:solidFill>
              </a:rPr>
              <a:t> be </a:t>
            </a:r>
            <a:r>
              <a:rPr lang="en-US" strike="sngStrike" dirty="0" smtClean="0">
                <a:solidFill>
                  <a:srgbClr val="FF0000"/>
                </a:solidFill>
              </a:rPr>
              <a:t>functional</a:t>
            </a:r>
            <a:r>
              <a:rPr lang="en-US" dirty="0" smtClean="0">
                <a:solidFill>
                  <a:srgbClr val="FF0000"/>
                </a:solidFill>
              </a:rPr>
              <a:t> tests to verify the identified rules are abided.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This does not preclude defining coexistence tests.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4906</TotalTime>
  <Words>230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ED adaptation rules identification </vt:lpstr>
      <vt:lpstr>Proposal</vt:lpstr>
      <vt:lpstr>Draft from offline discussions (v3)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Huawei</cp:lastModifiedBy>
  <cp:revision>119</cp:revision>
  <dcterms:created xsi:type="dcterms:W3CDTF">2014-09-26T23:14:47Z</dcterms:created>
  <dcterms:modified xsi:type="dcterms:W3CDTF">2015-10-09T09:55:43Z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1444381928</vt:lpwstr>
  </property>
</Properties>
</file>