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  <p:sldId id="27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Proposals on potential power-control parameters for new PUCCH format(s)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R1-156311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7.2.2.1.1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For the PUSCH-like new PUCCH format, one of following power control formula is applied.</a:t>
            </a:r>
          </a:p>
          <a:p>
            <a:pPr lvl="1"/>
            <a:r>
              <a:rPr lang="en-US" altLang="ja-JP" sz="2400" dirty="0" smtClean="0"/>
              <a:t>Option 1: Re-use of existing PUSCH power-control formula with the following exceptions:</a:t>
            </a:r>
          </a:p>
          <a:p>
            <a:pPr lvl="2"/>
            <a:r>
              <a:rPr kumimoji="1" lang="en-US" altLang="ja-JP" sz="1800" dirty="0" err="1" smtClean="0"/>
              <a:t>M</a:t>
            </a:r>
            <a:r>
              <a:rPr kumimoji="1" lang="en-US" altLang="ja-JP" sz="1800" baseline="-25000" dirty="0" err="1" smtClean="0"/>
              <a:t>PUSCH,c</a:t>
            </a:r>
            <a:r>
              <a:rPr kumimoji="1" lang="en-US" altLang="ja-JP" sz="1800" dirty="0" smtClean="0"/>
              <a:t>(</a:t>
            </a:r>
            <a:r>
              <a:rPr kumimoji="1" lang="en-US" altLang="ja-JP" sz="1800" dirty="0" err="1" smtClean="0"/>
              <a:t>i</a:t>
            </a:r>
            <a:r>
              <a:rPr kumimoji="1" lang="en-US" altLang="ja-JP" sz="1800" dirty="0" smtClean="0"/>
              <a:t>) is replaced by the number of PRBs of the PUSCH-like PUCCH format.</a:t>
            </a:r>
            <a:endParaRPr lang="en-US" altLang="ja-JP" sz="1800" dirty="0"/>
          </a:p>
          <a:p>
            <a:pPr lvl="2"/>
            <a:r>
              <a:rPr kumimoji="1" lang="en-US" altLang="ja-JP" sz="1800" dirty="0" err="1" smtClean="0"/>
              <a:t>P</a:t>
            </a:r>
            <a:r>
              <a:rPr kumimoji="1" lang="en-US" altLang="ja-JP" sz="1800" baseline="-25000" dirty="0" err="1" smtClean="0"/>
              <a:t>o_PUSCH,c</a:t>
            </a:r>
            <a:r>
              <a:rPr kumimoji="1" lang="en-US" altLang="ja-JP" sz="1800" dirty="0" smtClean="0"/>
              <a:t>(</a:t>
            </a:r>
            <a:r>
              <a:rPr lang="en-US" altLang="ja-JP" sz="1800" dirty="0" smtClean="0"/>
              <a:t>j</a:t>
            </a:r>
            <a:r>
              <a:rPr kumimoji="1" lang="en-US" altLang="ja-JP" sz="1800" dirty="0" smtClean="0"/>
              <a:t>) is replaced by the new RRC parameter for the PUSCH-like PUCCH format.</a:t>
            </a:r>
          </a:p>
          <a:p>
            <a:pPr lvl="2"/>
            <a:r>
              <a:rPr lang="en-US" altLang="ja-JP" sz="1800" dirty="0" smtClean="0">
                <a:latin typeface="Symbol" panose="05050102010706020507" pitchFamily="18" charset="2"/>
              </a:rPr>
              <a:t>a</a:t>
            </a:r>
            <a:r>
              <a:rPr lang="en-US" altLang="ja-JP" sz="1800" baseline="-25000" dirty="0" smtClean="0"/>
              <a:t>c</a:t>
            </a:r>
            <a:r>
              <a:rPr lang="en-US" altLang="ja-JP" sz="1800" dirty="0" smtClean="0"/>
              <a:t>(j) is not configurable and fixed to 1.</a:t>
            </a:r>
          </a:p>
          <a:p>
            <a:pPr lvl="2"/>
            <a:r>
              <a:rPr kumimoji="1" lang="en-US" altLang="ja-JP" sz="1800" dirty="0" smtClean="0"/>
              <a:t>f</a:t>
            </a:r>
            <a:r>
              <a:rPr kumimoji="1" lang="en-US" altLang="ja-JP" sz="1800" baseline="-25000" dirty="0" smtClean="0"/>
              <a:t>c</a:t>
            </a:r>
            <a:r>
              <a:rPr kumimoji="1" lang="en-US" altLang="ja-JP" sz="1800" dirty="0" smtClean="0"/>
              <a:t>(</a:t>
            </a:r>
            <a:r>
              <a:rPr kumimoji="1" lang="en-US" altLang="ja-JP" sz="1800" dirty="0" err="1" smtClean="0"/>
              <a:t>i</a:t>
            </a:r>
            <a:r>
              <a:rPr kumimoji="1" lang="en-US" altLang="ja-JP" sz="1800" dirty="0" smtClean="0"/>
              <a:t>) is replaced by </a:t>
            </a:r>
            <a:r>
              <a:rPr kumimoji="1" lang="en-US" altLang="ja-JP" sz="1800" dirty="0" err="1" smtClean="0"/>
              <a:t>g</a:t>
            </a:r>
            <a:r>
              <a:rPr kumimoji="1" lang="en-US" altLang="ja-JP" sz="1800" baseline="-25000" dirty="0" err="1" smtClean="0"/>
              <a:t>c</a:t>
            </a:r>
            <a:r>
              <a:rPr kumimoji="1" lang="en-US" altLang="ja-JP" sz="1800" dirty="0" smtClean="0"/>
              <a:t>(</a:t>
            </a:r>
            <a:r>
              <a:rPr kumimoji="1" lang="en-US" altLang="ja-JP" sz="1800" dirty="0" err="1" smtClean="0"/>
              <a:t>i</a:t>
            </a:r>
            <a:r>
              <a:rPr kumimoji="1" lang="en-US" altLang="ja-JP" sz="1800" dirty="0" smtClean="0"/>
              <a:t>), which is the current PUCCH power control adjustment state.</a:t>
            </a:r>
          </a:p>
          <a:p>
            <a:pPr lvl="2"/>
            <a:r>
              <a:rPr lang="en-US" altLang="ja-JP" sz="1800" dirty="0" smtClean="0"/>
              <a:t>FFS: whether/how to determine the parameter </a:t>
            </a:r>
            <a:r>
              <a:rPr lang="en-US" altLang="ja-JP" sz="1800" dirty="0" err="1" smtClean="0">
                <a:latin typeface="Symbol" panose="05050102010706020507" pitchFamily="18" charset="2"/>
              </a:rPr>
              <a:t>D</a:t>
            </a:r>
            <a:r>
              <a:rPr lang="en-US" altLang="ja-JP" sz="1800" baseline="-25000" dirty="0" err="1" smtClean="0"/>
              <a:t>TF,c</a:t>
            </a:r>
            <a:r>
              <a:rPr lang="en-US" altLang="ja-JP" sz="1800" dirty="0" smtClean="0"/>
              <a:t>(</a:t>
            </a:r>
            <a:r>
              <a:rPr lang="en-US" altLang="ja-JP" sz="1800" dirty="0" err="1" smtClean="0"/>
              <a:t>i</a:t>
            </a:r>
            <a:r>
              <a:rPr lang="en-US" altLang="ja-JP" sz="1800" dirty="0" smtClean="0"/>
              <a:t>).</a:t>
            </a:r>
            <a:endParaRPr kumimoji="1" lang="en-US" altLang="ja-JP" sz="1400" dirty="0" smtClean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896371"/>
              </p:ext>
            </p:extLst>
          </p:nvPr>
        </p:nvGraphicFramePr>
        <p:xfrm>
          <a:off x="1113174" y="5949280"/>
          <a:ext cx="7131234" cy="663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数式" r:id="rId3" imgW="4800600" imgH="444500" progId="Equation.3">
                  <p:embed/>
                </p:oleObj>
              </mc:Choice>
              <mc:Fallback>
                <p:oleObj name="数式" r:id="rId3" imgW="48006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3174" y="5949280"/>
                        <a:ext cx="7131234" cy="6636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7262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For the PUSCH-like new PUCCH format, one of following power control formula is applied.</a:t>
            </a:r>
          </a:p>
          <a:p>
            <a:pPr lvl="1"/>
            <a:r>
              <a:rPr lang="en-US" altLang="ja-JP" sz="2400" dirty="0" smtClean="0"/>
              <a:t>Option 2: Re-use of existing PUCCH power-control formula with the following exceptions:</a:t>
            </a:r>
          </a:p>
          <a:p>
            <a:pPr lvl="2"/>
            <a:r>
              <a:rPr kumimoji="1" lang="en-US" altLang="ja-JP" sz="1800" dirty="0" smtClean="0"/>
              <a:t>A term 10log</a:t>
            </a:r>
            <a:r>
              <a:rPr kumimoji="1" lang="en-US" altLang="ja-JP" sz="1800" baseline="-25000" dirty="0" smtClean="0"/>
              <a:t>10</a:t>
            </a:r>
            <a:r>
              <a:rPr kumimoji="1" lang="en-US" altLang="ja-JP" sz="1800" dirty="0" smtClean="0"/>
              <a:t>(</a:t>
            </a:r>
            <a:r>
              <a:rPr kumimoji="1" lang="en-US" altLang="ja-JP" sz="1800" dirty="0" err="1" smtClean="0"/>
              <a:t>M</a:t>
            </a:r>
            <a:r>
              <a:rPr kumimoji="1" lang="en-US" altLang="ja-JP" sz="1800" baseline="-25000" dirty="0" err="1" smtClean="0"/>
              <a:t>PUCCH,c</a:t>
            </a:r>
            <a:r>
              <a:rPr kumimoji="1" lang="en-US" altLang="ja-JP" sz="1800" dirty="0" smtClean="0"/>
              <a:t>(</a:t>
            </a:r>
            <a:r>
              <a:rPr kumimoji="1" lang="en-US" altLang="ja-JP" sz="1800" dirty="0" err="1" smtClean="0"/>
              <a:t>i</a:t>
            </a:r>
            <a:r>
              <a:rPr kumimoji="1" lang="en-US" altLang="ja-JP" sz="1800" dirty="0" smtClean="0"/>
              <a:t>)) is included (Note: this was already agreed).</a:t>
            </a:r>
            <a:endParaRPr lang="en-US" altLang="ja-JP" dirty="0"/>
          </a:p>
          <a:p>
            <a:pPr lvl="2"/>
            <a:r>
              <a:rPr lang="en-US" altLang="ja-JP" sz="1800" dirty="0" smtClean="0"/>
              <a:t>FFS: how/whether to determine h-function</a:t>
            </a:r>
            <a:r>
              <a:rPr lang="en-US" altLang="ja-JP" sz="1800" dirty="0"/>
              <a:t>.</a:t>
            </a:r>
            <a:endParaRPr kumimoji="1" lang="en-US" altLang="ja-JP" sz="1400" dirty="0" smtClean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001956"/>
              </p:ext>
            </p:extLst>
          </p:nvPr>
        </p:nvGraphicFramePr>
        <p:xfrm>
          <a:off x="1547664" y="4437112"/>
          <a:ext cx="6238651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数式" r:id="rId3" imgW="4838700" imgH="444500" progId="Equation.3">
                  <p:embed/>
                </p:oleObj>
              </mc:Choice>
              <mc:Fallback>
                <p:oleObj name="数式" r:id="rId3" imgW="48387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4437112"/>
                        <a:ext cx="6238651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4070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853136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For the other </a:t>
            </a:r>
            <a:r>
              <a:rPr lang="en-US" altLang="ja-JP" sz="2800" dirty="0" smtClean="0"/>
              <a:t>new PUCCH format with CDM (if supported),</a:t>
            </a:r>
          </a:p>
          <a:p>
            <a:pPr lvl="1"/>
            <a:r>
              <a:rPr kumimoji="1" lang="en-US" altLang="ja-JP" sz="2400" dirty="0" smtClean="0"/>
              <a:t>If the other new PUCCH format with CDM is the spreading within SC-FDMA symbols, the power-control formula of the PUSCH-like new PUCCH format is re-used with the following exception:</a:t>
            </a:r>
          </a:p>
          <a:p>
            <a:pPr lvl="2"/>
            <a:r>
              <a:rPr lang="en-US" altLang="ja-JP" sz="2000" dirty="0" smtClean="0"/>
              <a:t>FFS: different values for power-offset, e.g., </a:t>
            </a:r>
            <a:r>
              <a:rPr lang="en-US" altLang="ja-JP" sz="2000" dirty="0" err="1">
                <a:latin typeface="Symbol" panose="05050102010706020507" pitchFamily="18" charset="2"/>
              </a:rPr>
              <a:t>D</a:t>
            </a:r>
            <a:r>
              <a:rPr lang="en-US" altLang="ja-JP" sz="2000" baseline="-25000" dirty="0" err="1"/>
              <a:t>TF,c</a:t>
            </a:r>
            <a:r>
              <a:rPr lang="en-US" altLang="ja-JP" sz="2000" dirty="0"/>
              <a:t>(</a:t>
            </a:r>
            <a:r>
              <a:rPr lang="en-US" altLang="ja-JP" sz="2000" dirty="0" err="1"/>
              <a:t>i</a:t>
            </a:r>
            <a:r>
              <a:rPr lang="en-US" altLang="ja-JP" sz="2000" dirty="0" smtClean="0"/>
              <a:t>) or </a:t>
            </a:r>
            <a:r>
              <a:rPr lang="en-US" altLang="ja-JP" sz="2000" dirty="0" smtClean="0">
                <a:latin typeface="Symbol" panose="05050102010706020507" pitchFamily="18" charset="2"/>
              </a:rPr>
              <a:t>D</a:t>
            </a:r>
            <a:r>
              <a:rPr lang="en-US" altLang="ja-JP" sz="2000" baseline="-25000" dirty="0" smtClean="0"/>
              <a:t>F_PUCCH</a:t>
            </a:r>
            <a:r>
              <a:rPr lang="en-US" altLang="ja-JP" sz="2000" dirty="0" smtClean="0"/>
              <a:t>(F).</a:t>
            </a:r>
            <a:endParaRPr kumimoji="1" lang="en-US" altLang="ja-JP" sz="2000" dirty="0" smtClean="0"/>
          </a:p>
          <a:p>
            <a:pPr lvl="1"/>
            <a:r>
              <a:rPr kumimoji="1" lang="en-US" altLang="ja-JP" sz="2400" dirty="0" smtClean="0"/>
              <a:t>If the other new PUCCH format with CDM is the multi-PRB PUCCH format 3, the power-control formula of the PUCCH format 3 is re-used with the following exception:</a:t>
            </a:r>
          </a:p>
          <a:p>
            <a:pPr lvl="2"/>
            <a:r>
              <a:rPr lang="en-US" altLang="ja-JP" sz="2000" dirty="0"/>
              <a:t>A term 10log</a:t>
            </a:r>
            <a:r>
              <a:rPr lang="en-US" altLang="ja-JP" sz="2000" baseline="-25000" dirty="0"/>
              <a:t>10</a:t>
            </a:r>
            <a:r>
              <a:rPr lang="en-US" altLang="ja-JP" sz="2000" dirty="0"/>
              <a:t>(</a:t>
            </a:r>
            <a:r>
              <a:rPr lang="en-US" altLang="ja-JP" sz="2000" dirty="0" err="1"/>
              <a:t>M</a:t>
            </a:r>
            <a:r>
              <a:rPr lang="en-US" altLang="ja-JP" sz="2000" baseline="-25000" dirty="0" err="1"/>
              <a:t>PUCCH,c</a:t>
            </a:r>
            <a:r>
              <a:rPr lang="en-US" altLang="ja-JP" sz="2000" dirty="0"/>
              <a:t>(</a:t>
            </a:r>
            <a:r>
              <a:rPr lang="en-US" altLang="ja-JP" sz="2000" dirty="0" err="1"/>
              <a:t>i</a:t>
            </a:r>
            <a:r>
              <a:rPr lang="en-US" altLang="ja-JP" sz="2000" dirty="0"/>
              <a:t>)) is included</a:t>
            </a:r>
            <a:r>
              <a:rPr lang="en-US" altLang="ja-JP" sz="2000" dirty="0" smtClean="0"/>
              <a:t>.</a:t>
            </a:r>
            <a:endParaRPr kumimoji="1"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2102902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287</Words>
  <Application>Microsoft Office PowerPoint</Application>
  <PresentationFormat>画面に合わせる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6" baseType="lpstr">
      <vt:lpstr>Office ​​テーマ</vt:lpstr>
      <vt:lpstr>数式</vt:lpstr>
      <vt:lpstr>Proposals on potential power-control parameters for new PUCCH format(s)</vt:lpstr>
      <vt:lpstr>Proposals (1)</vt:lpstr>
      <vt:lpstr>Proposals (2)</vt:lpstr>
      <vt:lpstr>Proposals (3)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Fred TAKEDA</cp:lastModifiedBy>
  <cp:revision>51</cp:revision>
  <dcterms:created xsi:type="dcterms:W3CDTF">2015-08-27T11:06:18Z</dcterms:created>
  <dcterms:modified xsi:type="dcterms:W3CDTF">2015-10-08T09:38:13Z</dcterms:modified>
</cp:coreProperties>
</file>