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pPr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aperiodic CSI feedback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56172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NEC, NTT DOCOMO, Intel, LG </a:t>
            </a:r>
            <a:r>
              <a:rPr lang="en-US" altLang="ja-JP" dirty="0" smtClean="0"/>
              <a:t>Electronics, Qualcomm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R1-156229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Proposal 1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/>
          </a:bodyPr>
          <a:lstStyle/>
          <a:p>
            <a:pPr lvl="0"/>
            <a:r>
              <a:rPr lang="en-US" sz="2400" dirty="0"/>
              <a:t>For existing aperiodic CSI reporting modes/mechanisms, </a:t>
            </a:r>
            <a:endParaRPr lang="en-AU" sz="2400" dirty="0"/>
          </a:p>
          <a:p>
            <a:pPr lvl="1"/>
            <a:r>
              <a:rPr lang="en-US" sz="2400" dirty="0"/>
              <a:t>One CSI triggering DCI is able to trigger report for at most 32 CSI processes</a:t>
            </a:r>
            <a:endParaRPr lang="en-AU" sz="2400" dirty="0"/>
          </a:p>
          <a:p>
            <a:pPr lvl="1"/>
            <a:r>
              <a:rPr lang="en-US" sz="2400" dirty="0"/>
              <a:t>i.e., each CSI set can contain at most 32 CSI processes</a:t>
            </a:r>
            <a:endParaRPr lang="en-AU" sz="2400" dirty="0"/>
          </a:p>
          <a:p>
            <a:pPr lvl="2"/>
            <a:r>
              <a:rPr lang="en-US" dirty="0"/>
              <a:t>Note that the maximum number of CSI processes for each CSI set depends on UE capability</a:t>
            </a:r>
            <a:endParaRPr lang="en-AU" dirty="0"/>
          </a:p>
          <a:p>
            <a:pPr lvl="2"/>
            <a:r>
              <a:rPr lang="en-US" dirty="0"/>
              <a:t>Introduce new UE capability signaling which indicates the maximum number of CSI processes per UE across CCs per CSI set</a:t>
            </a:r>
            <a:endParaRPr lang="en-AU" dirty="0"/>
          </a:p>
          <a:p>
            <a:pPr lvl="1"/>
            <a:r>
              <a:rPr lang="en-US" sz="2400" dirty="0"/>
              <a:t>If the number of CSI process is more than 8 and exceeds UE capability, some relaxations to address UE complexity should be considered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469539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 smtClean="0"/>
              <a:t>Proposal 2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For A-CSI reporting without UL-SCH,</a:t>
            </a:r>
          </a:p>
          <a:p>
            <a:pPr lvl="1"/>
            <a:r>
              <a:rPr lang="en-US" altLang="ja-JP" sz="2000" dirty="0" smtClean="0"/>
              <a:t>No restriction on the maximum </a:t>
            </a:r>
            <a:r>
              <a:rPr lang="en-US" altLang="ja-JP" sz="2000" dirty="0"/>
              <a:t>number of PUSCH PRBs </a:t>
            </a:r>
            <a:r>
              <a:rPr lang="en-US" altLang="ja-JP" sz="2000" dirty="0" smtClean="0"/>
              <a:t>when </a:t>
            </a:r>
            <a:r>
              <a:rPr lang="en-US" altLang="ja-JP" sz="2000" dirty="0"/>
              <a:t>A-CSI reporting is triggered by the 3-bit A-CSI request field.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5299776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160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​​テーマ</vt:lpstr>
      <vt:lpstr>WF on aperiodic CSI feedback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aperiodic CSI feedback</dc:title>
  <dc:creator>Kevin.Lin@nec.com.au</dc:creator>
  <cp:lastModifiedBy>NEC</cp:lastModifiedBy>
  <cp:revision>45</cp:revision>
  <dcterms:created xsi:type="dcterms:W3CDTF">2015-08-27T11:06:18Z</dcterms:created>
  <dcterms:modified xsi:type="dcterms:W3CDTF">2015-10-07T07:59:53Z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1443959985</vt:lpwstr>
  </property>
</Properties>
</file>