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BEFDE-8921-4DF6-A2A0-F8AD01CB0E2B}" type="datetimeFigureOut">
              <a:rPr lang="zh-CN" altLang="en-US" smtClean="0"/>
              <a:pPr/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B716C-4879-4C25-BD14-479CEB859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Evaluation Methodology for V2I and V2P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CATT, Nokia</a:t>
            </a:r>
          </a:p>
        </p:txBody>
      </p:sp>
      <p:sp>
        <p:nvSpPr>
          <p:cNvPr id="4" name="Text Box 65"/>
          <p:cNvSpPr txBox="1">
            <a:spLocks noChangeArrowheads="1"/>
          </p:cNvSpPr>
          <p:nvPr/>
        </p:nvSpPr>
        <p:spPr bwMode="auto">
          <a:xfrm>
            <a:off x="179388" y="260350"/>
            <a:ext cx="4897437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/>
              <a:t>3GPP TSG RAN WG1 Meeting #82bis</a:t>
            </a:r>
          </a:p>
          <a:p>
            <a:r>
              <a:rPr lang="en-US" altLang="zh-CN" sz="2000" dirty="0" err="1">
                <a:ea typeface="MS Mincho" pitchFamily="49" charset="-128"/>
                <a:cs typeface="Arial" pitchFamily="34" charset="0"/>
              </a:rPr>
              <a:t>Malmö</a:t>
            </a:r>
            <a:r>
              <a:rPr lang="en-US" altLang="zh-CN" sz="2000" dirty="0">
                <a:ea typeface="MS Mincho" pitchFamily="49" charset="-128"/>
                <a:cs typeface="Arial" pitchFamily="34" charset="0"/>
              </a:rPr>
              <a:t>, Sweden, 5th - 9th October 2015</a:t>
            </a:r>
            <a:endParaRPr lang="zh-CN" altLang="zh-CN" sz="1600" dirty="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9388" y="10525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/>
              <a:t>Document for: Discussion/Decision</a:t>
            </a:r>
            <a:endParaRPr lang="de-DE" altLang="zh-CN" dirty="0"/>
          </a:p>
          <a:p>
            <a:pPr eaLnBrk="0" hangingPunct="0"/>
            <a:r>
              <a:rPr lang="de-DE" altLang="zh-CN" dirty="0"/>
              <a:t>Agenda Item:  </a:t>
            </a:r>
            <a:r>
              <a:rPr lang="en-US" altLang="zh-CN" dirty="0" smtClean="0"/>
              <a:t>7.2.8.1</a:t>
            </a:r>
            <a:endParaRPr lang="zh-CN" altLang="zh-CN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481888" y="220663"/>
            <a:ext cx="148272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smtClean="0"/>
              <a:t>R1-156173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for V2I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lnSpcReduction="10000"/>
          </a:bodyPr>
          <a:lstStyle/>
          <a:p>
            <a:r>
              <a:rPr lang="en-US" altLang="zh-CN" sz="1400" dirty="0" smtClean="0"/>
              <a:t>“I” in V2I indicates RSU</a:t>
            </a:r>
          </a:p>
          <a:p>
            <a:pPr lvl="1"/>
            <a:r>
              <a:rPr lang="en-US" altLang="zh-CN" sz="1400" dirty="0" smtClean="0"/>
              <a:t>UE type</a:t>
            </a:r>
          </a:p>
          <a:p>
            <a:pPr lvl="1"/>
            <a:r>
              <a:rPr lang="en-US" altLang="zh-CN" sz="1400" dirty="0" err="1" smtClean="0"/>
              <a:t>eNB</a:t>
            </a:r>
            <a:r>
              <a:rPr lang="en-US" altLang="zh-CN" sz="1400" dirty="0" smtClean="0"/>
              <a:t> type</a:t>
            </a:r>
          </a:p>
          <a:p>
            <a:pPr lvl="1"/>
            <a:r>
              <a:rPr lang="en-US" altLang="zh-CN" sz="1400" dirty="0" smtClean="0"/>
              <a:t>Whether V2N is also included in V2I needs LS SA1, otherwise it is independent from V2I for RAN1 discussion convenience</a:t>
            </a:r>
          </a:p>
          <a:p>
            <a:r>
              <a:rPr lang="en-US" altLang="zh-CN" sz="1400" dirty="0" smtClean="0"/>
              <a:t>Evaluation methodology should be discussed based on clear clarification of different RSU types</a:t>
            </a:r>
          </a:p>
          <a:p>
            <a:r>
              <a:rPr lang="en-US" altLang="zh-CN" sz="1400" dirty="0" smtClean="0"/>
              <a:t>Difference between functionality of RSU types including UE and </a:t>
            </a:r>
            <a:r>
              <a:rPr lang="en-US" altLang="zh-CN" sz="1400" dirty="0" err="1" smtClean="0"/>
              <a:t>eNB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needs LS SA1 for further information</a:t>
            </a:r>
          </a:p>
          <a:p>
            <a:r>
              <a:rPr lang="en-US" altLang="zh-CN" sz="1400" dirty="0" smtClean="0"/>
              <a:t>RAN1’s assumptions are:</a:t>
            </a:r>
          </a:p>
          <a:p>
            <a:pPr lvl="1"/>
            <a:r>
              <a:rPr lang="en-US" altLang="zh-CN" sz="1400" dirty="0" smtClean="0"/>
              <a:t>RSU functionalities as UE type at least includes</a:t>
            </a:r>
          </a:p>
          <a:p>
            <a:pPr lvl="2"/>
            <a:r>
              <a:rPr lang="en-US" altLang="zh-CN" sz="1400" dirty="0" smtClean="0"/>
              <a:t>transport  traffic message including</a:t>
            </a:r>
          </a:p>
          <a:p>
            <a:pPr lvl="3"/>
            <a:r>
              <a:rPr lang="en-US" altLang="zh-CN" sz="1000" dirty="0" smtClean="0"/>
              <a:t>Generate and send traffic message at RSU</a:t>
            </a:r>
          </a:p>
          <a:p>
            <a:pPr lvl="3"/>
            <a:r>
              <a:rPr lang="en-US" altLang="zh-CN" sz="1000" dirty="0" smtClean="0"/>
              <a:t>Relay traffic message from RSU</a:t>
            </a:r>
          </a:p>
          <a:p>
            <a:pPr lvl="1"/>
            <a:r>
              <a:rPr lang="en-US" altLang="zh-CN" sz="1400" dirty="0" smtClean="0"/>
              <a:t>RSU functionalities as </a:t>
            </a:r>
            <a:r>
              <a:rPr lang="en-US" altLang="zh-CN" sz="1400" dirty="0" err="1" smtClean="0"/>
              <a:t>eNB</a:t>
            </a:r>
            <a:r>
              <a:rPr lang="en-US" altLang="zh-CN" sz="1400" dirty="0" smtClean="0"/>
              <a:t> type at least  includes</a:t>
            </a:r>
          </a:p>
          <a:p>
            <a:pPr lvl="2"/>
            <a:r>
              <a:rPr lang="en-US" altLang="zh-CN" sz="1400" dirty="0" smtClean="0"/>
              <a:t>Alt1: transport  traffic message</a:t>
            </a:r>
          </a:p>
          <a:p>
            <a:pPr lvl="3"/>
            <a:r>
              <a:rPr lang="en-US" altLang="zh-CN" sz="1000" dirty="0" smtClean="0"/>
              <a:t>Generate and send traffic message at RSU</a:t>
            </a:r>
          </a:p>
          <a:p>
            <a:pPr lvl="3"/>
            <a:r>
              <a:rPr lang="en-US" altLang="zh-CN" sz="1000" dirty="0" smtClean="0"/>
              <a:t>Relay traffic message from RSU</a:t>
            </a:r>
          </a:p>
          <a:p>
            <a:pPr lvl="2"/>
            <a:r>
              <a:rPr lang="en-US" altLang="zh-CN" sz="1400" dirty="0" smtClean="0"/>
              <a:t>Alt2: radio configuration/synchronization</a:t>
            </a:r>
          </a:p>
          <a:p>
            <a:pPr lvl="2"/>
            <a:r>
              <a:rPr lang="en-US" altLang="zh-CN" sz="1400" dirty="0" smtClean="0"/>
              <a:t>FFS: both Alt1 and Alt2, or only one of them</a:t>
            </a:r>
          </a:p>
          <a:p>
            <a:r>
              <a:rPr lang="en-US" altLang="zh-CN" sz="1400" dirty="0" smtClean="0"/>
              <a:t>Corresponding perspectives for simulation assumption</a:t>
            </a:r>
          </a:p>
          <a:p>
            <a:pPr lvl="1"/>
            <a:r>
              <a:rPr lang="en-US" altLang="zh-CN" sz="1400" dirty="0" smtClean="0"/>
              <a:t>Dropping method of RSU</a:t>
            </a:r>
          </a:p>
          <a:p>
            <a:pPr lvl="1"/>
            <a:r>
              <a:rPr lang="en-US" altLang="zh-CN" sz="1400" dirty="0" smtClean="0"/>
              <a:t>Relationship between RSU and </a:t>
            </a:r>
            <a:r>
              <a:rPr lang="en-US" altLang="zh-CN" sz="1400" dirty="0" err="1" smtClean="0"/>
              <a:t>eNB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Channel modeling</a:t>
            </a:r>
          </a:p>
          <a:p>
            <a:pPr lvl="1"/>
            <a:r>
              <a:rPr lang="en-US" altLang="zh-CN" sz="1400" dirty="0" smtClean="0"/>
              <a:t>Traffic model</a:t>
            </a:r>
          </a:p>
          <a:p>
            <a:endParaRPr lang="en-US" altLang="zh-CN" sz="1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V2P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Scenario: Urban only</a:t>
            </a:r>
          </a:p>
          <a:p>
            <a:r>
              <a:rPr lang="en-US" altLang="zh-CN" dirty="0"/>
              <a:t>C</a:t>
            </a:r>
            <a:r>
              <a:rPr lang="en-US" altLang="zh-CN" dirty="0" smtClean="0"/>
              <a:t>hannel modeling: the same as that of V2V </a:t>
            </a:r>
          </a:p>
          <a:p>
            <a:r>
              <a:rPr lang="en-US" altLang="zh-CN" dirty="0" smtClean="0"/>
              <a:t>Dropping method: urban sidewalk with [10] meters distance, which also indicates pedestrian density </a:t>
            </a:r>
          </a:p>
          <a:p>
            <a:r>
              <a:rPr lang="en-US" altLang="zh-CN" dirty="0" smtClean="0"/>
              <a:t>Pedestrian speed: 3km/h</a:t>
            </a:r>
          </a:p>
          <a:p>
            <a:r>
              <a:rPr lang="en-US" altLang="zh-CN" dirty="0" smtClean="0"/>
              <a:t>Traffic model</a:t>
            </a:r>
          </a:p>
          <a:p>
            <a:pPr marL="742950" lvl="2" indent="-342900">
              <a:buNone/>
            </a:pPr>
            <a:r>
              <a:rPr lang="en-US" altLang="zh-CN" dirty="0" smtClean="0"/>
              <a:t>-    V2P </a:t>
            </a:r>
            <a:r>
              <a:rPr lang="en-US" altLang="zh-CN" dirty="0"/>
              <a:t>message size is fixed at 300 Bytes and transmission frequency is 1 Hz </a:t>
            </a:r>
          </a:p>
          <a:p>
            <a:r>
              <a:rPr lang="en-US" altLang="zh-CN" dirty="0" smtClean="0"/>
              <a:t>Additional performance metric: power consumption model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248</Words>
  <Application>Microsoft Office PowerPoint</Application>
  <PresentationFormat>全屏显示(4:3)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Evaluation Methodology for V2I and V2P</vt:lpstr>
      <vt:lpstr>Proposal for V2I</vt:lpstr>
      <vt:lpstr>Proposals for V2P</vt:lpstr>
    </vt:vector>
  </TitlesOfParts>
  <Company>catt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methodology for V2I and V2P</dc:title>
  <dc:creator>Ying(CATT)</dc:creator>
  <cp:lastModifiedBy>Ying(CATT)</cp:lastModifiedBy>
  <cp:revision>16</cp:revision>
  <dcterms:created xsi:type="dcterms:W3CDTF">2015-09-30T06:14:25Z</dcterms:created>
  <dcterms:modified xsi:type="dcterms:W3CDTF">2015-10-07T16:39:49Z</dcterms:modified>
</cp:coreProperties>
</file>