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3" r:id="rId4"/>
    <p:sldId id="274" r:id="rId5"/>
    <p:sldId id="275" r:id="rId6"/>
    <p:sldId id="278" r:id="rId7"/>
    <p:sldId id="279" r:id="rId8"/>
    <p:sldId id="28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periodic CSI feedback using a new PUCCH format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R1-156127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(1)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A UE can be configured to transmit multi-cell P-CSIs using a new PUCCH format on a RRC-configured PUCCH resource.</a:t>
            </a:r>
          </a:p>
          <a:p>
            <a:pPr lvl="1"/>
            <a:r>
              <a:rPr lang="en-US" altLang="ja-JP" sz="2000" dirty="0" smtClean="0"/>
              <a:t>Concatenation of multi-cell P-CSIs is transmitted as if it is one UCI.</a:t>
            </a:r>
          </a:p>
          <a:p>
            <a:pPr lvl="1"/>
            <a:r>
              <a:rPr lang="en-US" altLang="ja-JP" sz="2000" dirty="0" smtClean="0"/>
              <a:t>A higher-layer parameter is introduced to configure multi-cell P-CSI + HARQ-ACK on a new PUCCH format.</a:t>
            </a:r>
          </a:p>
        </p:txBody>
      </p:sp>
    </p:spTree>
    <p:extLst>
      <p:ext uri="{BB962C8B-B14F-4D97-AF65-F5344CB8AC3E}">
        <p14:creationId xmlns:p14="http://schemas.microsoft.com/office/powerpoint/2010/main" val="58634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(2)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141168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If a UE is configured to transmit multi-cell P-CSIs using a new PUCCH format, but if the Rel.13 parameter is set to </a:t>
            </a:r>
            <a:r>
              <a:rPr kumimoji="1" lang="en-US" altLang="ja-JP" sz="2000" b="1" i="1" dirty="0" smtClean="0"/>
              <a:t>FALSE</a:t>
            </a:r>
            <a:r>
              <a:rPr kumimoji="1" lang="en-US" altLang="ja-JP" sz="2000" dirty="0" smtClean="0"/>
              <a:t>,</a:t>
            </a:r>
          </a:p>
          <a:p>
            <a:pPr lvl="1"/>
            <a:r>
              <a:rPr kumimoji="1" lang="en-US" altLang="ja-JP" sz="1800" dirty="0" smtClean="0"/>
              <a:t>If Rel.11 parameter (</a:t>
            </a:r>
            <a:r>
              <a:rPr kumimoji="1" lang="en-US" altLang="ja-JP" sz="1800" i="1" dirty="0" smtClean="0"/>
              <a:t>simultaneousAckNackAndCQI-Format3-r11</a:t>
            </a:r>
            <a:r>
              <a:rPr kumimoji="1" lang="en-US" altLang="ja-JP" sz="1800" dirty="0" smtClean="0"/>
              <a:t>) is </a:t>
            </a:r>
            <a:r>
              <a:rPr kumimoji="1" lang="en-US" altLang="ja-JP" sz="1800" b="1" i="1" dirty="0" smtClean="0"/>
              <a:t>FALSE</a:t>
            </a:r>
            <a:r>
              <a:rPr kumimoji="1" lang="en-US" altLang="ja-JP" sz="1800" dirty="0" smtClean="0"/>
              <a:t> and if Rel.10 parameter (</a:t>
            </a:r>
            <a:r>
              <a:rPr kumimoji="1" lang="en-US" altLang="ja-JP" sz="1800" i="1" dirty="0" err="1" smtClean="0"/>
              <a:t>simultaneousAckNackAndCQI</a:t>
            </a:r>
            <a:r>
              <a:rPr kumimoji="1" lang="en-US" altLang="ja-JP" sz="1800" dirty="0" smtClean="0"/>
              <a:t>) is </a:t>
            </a:r>
            <a:r>
              <a:rPr kumimoji="1" lang="en-US" altLang="ja-JP" sz="1800" b="1" i="1" dirty="0" smtClean="0"/>
              <a:t>FALSE</a:t>
            </a:r>
            <a:r>
              <a:rPr kumimoji="1" lang="en-US" altLang="ja-JP" sz="1800" dirty="0" smtClean="0"/>
              <a:t>,</a:t>
            </a:r>
          </a:p>
          <a:p>
            <a:pPr lvl="2"/>
            <a:r>
              <a:rPr kumimoji="1" lang="en-US" altLang="ja-JP" sz="1600" dirty="0" smtClean="0"/>
              <a:t>All the P-CSI are dropped if the UE has HARQ-ACK transmission.</a:t>
            </a:r>
            <a:endParaRPr lang="en-US" altLang="ja-JP" sz="2000" dirty="0"/>
          </a:p>
          <a:p>
            <a:pPr lvl="1"/>
            <a:r>
              <a:rPr lang="en-US" altLang="ja-JP" sz="1800" dirty="0"/>
              <a:t>If Rel.11 parameter </a:t>
            </a:r>
            <a:r>
              <a:rPr lang="en-US" altLang="ja-JP" sz="1800" dirty="0" smtClean="0"/>
              <a:t>is </a:t>
            </a:r>
            <a:r>
              <a:rPr lang="en-US" altLang="ja-JP" sz="1800" b="1" i="1" dirty="0"/>
              <a:t>FALSE</a:t>
            </a:r>
            <a:r>
              <a:rPr lang="en-US" altLang="ja-JP" sz="1800" dirty="0"/>
              <a:t> and if Rel.10 parameter </a:t>
            </a:r>
            <a:r>
              <a:rPr lang="en-US" altLang="ja-JP" sz="1800" dirty="0" smtClean="0"/>
              <a:t>is </a:t>
            </a:r>
            <a:r>
              <a:rPr lang="en-US" altLang="ja-JP" sz="1800" b="1" i="1" dirty="0" smtClean="0"/>
              <a:t>TRUE</a:t>
            </a:r>
            <a:r>
              <a:rPr lang="en-US" altLang="ja-JP" sz="1800" dirty="0" smtClean="0"/>
              <a:t>,</a:t>
            </a:r>
            <a:endParaRPr lang="en-US" altLang="ja-JP" sz="1800" dirty="0"/>
          </a:p>
          <a:p>
            <a:pPr lvl="2"/>
            <a:r>
              <a:rPr lang="en-US" altLang="ja-JP" sz="1600" dirty="0" smtClean="0"/>
              <a:t>If the UE is required to transmit HARQ-ACK on a new PUCCH format, all the P-CSI are dropped and HARQ-ACK is transmitted on the new PUCCH format.</a:t>
            </a:r>
          </a:p>
          <a:p>
            <a:pPr lvl="2"/>
            <a:r>
              <a:rPr lang="en-US" altLang="ja-JP" sz="1600" dirty="0"/>
              <a:t>If the UE is required to transmit HARQ-ACK on </a:t>
            </a:r>
            <a:r>
              <a:rPr lang="en-US" altLang="ja-JP" sz="1600" dirty="0" smtClean="0"/>
              <a:t>PUCCH format 3, </a:t>
            </a:r>
            <a:r>
              <a:rPr lang="en-US" altLang="ja-JP" sz="1600" dirty="0"/>
              <a:t>all the P-CSI are dropped and HARQ-ACK is transmitted on the new PUCCH </a:t>
            </a:r>
            <a:r>
              <a:rPr lang="en-US" altLang="ja-JP" sz="1600" dirty="0" smtClean="0"/>
              <a:t>format 3 as in Rel.10.</a:t>
            </a:r>
            <a:endParaRPr lang="en-US" altLang="ja-JP" sz="1600" dirty="0"/>
          </a:p>
          <a:p>
            <a:pPr lvl="2"/>
            <a:r>
              <a:rPr lang="en-US" altLang="ja-JP" sz="1600" dirty="0" smtClean="0"/>
              <a:t>Otherwise</a:t>
            </a:r>
            <a:r>
              <a:rPr lang="en-US" altLang="ja-JP" sz="1600" dirty="0"/>
              <a:t>, Rel-10 </a:t>
            </a:r>
            <a:r>
              <a:rPr lang="en-US" altLang="ja-JP" sz="1600" dirty="0" err="1"/>
              <a:t>behaviour</a:t>
            </a:r>
            <a:r>
              <a:rPr lang="en-US" altLang="ja-JP" sz="1600" dirty="0"/>
              <a:t> for supporting simultaneous transmission HARQ-ACK and periodic CSI is </a:t>
            </a:r>
            <a:r>
              <a:rPr lang="en-US" altLang="ja-JP" sz="1600" dirty="0" smtClean="0"/>
              <a:t>reused.</a:t>
            </a:r>
          </a:p>
          <a:p>
            <a:pPr lvl="1"/>
            <a:r>
              <a:rPr lang="en-US" altLang="ja-JP" sz="1800" dirty="0" smtClean="0"/>
              <a:t>If Rel.11 </a:t>
            </a:r>
            <a:r>
              <a:rPr lang="en-US" altLang="ja-JP" sz="1800" dirty="0"/>
              <a:t>parameter is set to </a:t>
            </a:r>
            <a:r>
              <a:rPr lang="en-US" altLang="ja-JP" sz="1800" b="1" i="1" dirty="0"/>
              <a:t>TRUE</a:t>
            </a:r>
            <a:r>
              <a:rPr lang="en-US" altLang="ja-JP" sz="1800" dirty="0"/>
              <a:t>, and Rel.10 parameter is set to </a:t>
            </a:r>
            <a:r>
              <a:rPr lang="en-US" altLang="ja-JP" sz="1800" b="1" i="1" dirty="0"/>
              <a:t>FALSE</a:t>
            </a:r>
            <a:r>
              <a:rPr lang="en-US" altLang="ja-JP" sz="1800" dirty="0"/>
              <a:t>,</a:t>
            </a:r>
          </a:p>
          <a:p>
            <a:pPr lvl="2"/>
            <a:r>
              <a:rPr lang="en-US" altLang="ja-JP" sz="1600" dirty="0" smtClean="0"/>
              <a:t>If </a:t>
            </a:r>
            <a:r>
              <a:rPr lang="en-US" altLang="ja-JP" sz="1600" dirty="0"/>
              <a:t>the UE is required to transmit HARQ-ACK on PUCCH format 3, one periodic CSI and HARQ-ACK can be transmitted on the PUCCH format 3 as in Rel</a:t>
            </a:r>
            <a:r>
              <a:rPr lang="en-US" altLang="ja-JP" sz="1600" dirty="0" smtClean="0"/>
              <a:t>. 11</a:t>
            </a:r>
            <a:r>
              <a:rPr lang="en-US" altLang="ja-JP" sz="1600" dirty="0"/>
              <a:t>.</a:t>
            </a:r>
          </a:p>
          <a:p>
            <a:pPr lvl="3"/>
            <a:r>
              <a:rPr lang="en-US" altLang="ja-JP" sz="1400" dirty="0" smtClean="0"/>
              <a:t>The </a:t>
            </a:r>
            <a:r>
              <a:rPr lang="en-US" altLang="ja-JP" sz="1400" dirty="0"/>
              <a:t>periodic CSI other than the one with the highest priority will be dropped.</a:t>
            </a:r>
          </a:p>
          <a:p>
            <a:pPr lvl="2"/>
            <a:r>
              <a:rPr lang="en-US" altLang="ja-JP" sz="1600" dirty="0" smtClean="0"/>
              <a:t>Otherwise</a:t>
            </a:r>
            <a:r>
              <a:rPr lang="en-US" altLang="ja-JP" sz="1600" dirty="0"/>
              <a:t>, periodic CSI will be dropped</a:t>
            </a:r>
            <a:r>
              <a:rPr lang="en-US" altLang="ja-JP" sz="1600" dirty="0" smtClean="0"/>
              <a:t>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05877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(3)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141168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If a UE is configured to transmit multi-cell P-CSIs using a new PUCCH format, and if the Rel.13 parameter is set to </a:t>
            </a:r>
            <a:r>
              <a:rPr kumimoji="1" lang="en-US" altLang="ja-JP" sz="2000" b="1" i="1" dirty="0" smtClean="0"/>
              <a:t>FALSE</a:t>
            </a:r>
            <a:r>
              <a:rPr kumimoji="1" lang="en-US" altLang="ja-JP" sz="2000" dirty="0" smtClean="0"/>
              <a:t>,</a:t>
            </a:r>
          </a:p>
          <a:p>
            <a:pPr lvl="1"/>
            <a:r>
              <a:rPr lang="en-US" altLang="ja-JP" sz="1800" dirty="0" smtClean="0"/>
              <a:t>If Rel.11 parameter is </a:t>
            </a:r>
            <a:r>
              <a:rPr lang="en-US" altLang="ja-JP" sz="1800" b="1" i="1" dirty="0" smtClean="0"/>
              <a:t>TRUE </a:t>
            </a:r>
            <a:r>
              <a:rPr lang="en-US" altLang="ja-JP" sz="1800" dirty="0" smtClean="0"/>
              <a:t>and if Rel.10 parameter is </a:t>
            </a:r>
            <a:r>
              <a:rPr lang="en-US" altLang="ja-JP" sz="1800" b="1" i="1" dirty="0" smtClean="0"/>
              <a:t>TRUE</a:t>
            </a:r>
            <a:r>
              <a:rPr lang="en-US" altLang="ja-JP" sz="1800" dirty="0" smtClean="0"/>
              <a:t>,</a:t>
            </a:r>
          </a:p>
          <a:p>
            <a:pPr lvl="2"/>
            <a:r>
              <a:rPr lang="en-US" altLang="ja-JP" sz="1600" dirty="0" smtClean="0"/>
              <a:t>If the UE is required to transmit HARQ-ACK on PUCCH format 3, one  P-CSI and HARQ-ACK can be transmitted on the PUCCH format 3 as in Rel.11.</a:t>
            </a:r>
          </a:p>
          <a:p>
            <a:pPr lvl="3"/>
            <a:r>
              <a:rPr lang="en-US" altLang="ja-JP" sz="1400" dirty="0"/>
              <a:t>The periodic CSI other than the one with the highest priority will be dropped.</a:t>
            </a:r>
          </a:p>
          <a:p>
            <a:pPr lvl="2"/>
            <a:r>
              <a:rPr lang="en-US" altLang="ja-JP" sz="1600" dirty="0" smtClean="0"/>
              <a:t>If </a:t>
            </a:r>
            <a:r>
              <a:rPr lang="en-US" altLang="ja-JP" sz="1600" dirty="0"/>
              <a:t>the UE is required to transmit HARQ-ACK on </a:t>
            </a:r>
            <a:r>
              <a:rPr lang="en-US" altLang="ja-JP" sz="1600" dirty="0" smtClean="0"/>
              <a:t>a new PUCCH format, </a:t>
            </a:r>
            <a:r>
              <a:rPr lang="en-US" altLang="ja-JP" sz="1600" dirty="0"/>
              <a:t>all the P-CSI are dropped and HARQ-ACK is transmitted on the new PUCCH </a:t>
            </a:r>
            <a:r>
              <a:rPr lang="en-US" altLang="ja-JP" sz="1600" dirty="0" smtClean="0"/>
              <a:t>format.</a:t>
            </a:r>
            <a:endParaRPr lang="en-US" altLang="ja-JP" sz="1600" dirty="0"/>
          </a:p>
          <a:p>
            <a:pPr lvl="2"/>
            <a:r>
              <a:rPr lang="en-US" altLang="ja-JP" sz="1600" dirty="0" smtClean="0"/>
              <a:t>Otherwise</a:t>
            </a:r>
            <a:r>
              <a:rPr lang="en-US" altLang="ja-JP" sz="1600" dirty="0"/>
              <a:t>, Rel-10 </a:t>
            </a:r>
            <a:r>
              <a:rPr lang="en-US" altLang="ja-JP" sz="1600" dirty="0" err="1"/>
              <a:t>behaviour</a:t>
            </a:r>
            <a:r>
              <a:rPr lang="en-US" altLang="ja-JP" sz="1600" dirty="0"/>
              <a:t> for supporting simultaneous transmission HARQ-ACK and periodic CSI is </a:t>
            </a:r>
            <a:r>
              <a:rPr lang="en-US" altLang="ja-JP" sz="1600" dirty="0" smtClean="0"/>
              <a:t>reused.</a:t>
            </a:r>
          </a:p>
        </p:txBody>
      </p:sp>
    </p:spTree>
    <p:extLst>
      <p:ext uri="{BB962C8B-B14F-4D97-AF65-F5344CB8AC3E}">
        <p14:creationId xmlns:p14="http://schemas.microsoft.com/office/powerpoint/2010/main" val="397981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(4)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41168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If a UE is configured to transmit multi-cell P-CSIs using a new PUCCH format, and if the Rel.13 parameter is set to </a:t>
            </a:r>
            <a:r>
              <a:rPr kumimoji="1" lang="en-US" altLang="ja-JP" sz="2000" b="1" i="1" dirty="0" smtClean="0"/>
              <a:t>TRUE</a:t>
            </a:r>
            <a:r>
              <a:rPr kumimoji="1" lang="en-US" altLang="ja-JP" sz="2000" dirty="0" smtClean="0"/>
              <a:t>,</a:t>
            </a:r>
          </a:p>
          <a:p>
            <a:pPr lvl="1"/>
            <a:r>
              <a:rPr lang="en-US" altLang="ja-JP" sz="1800" dirty="0" smtClean="0"/>
              <a:t>If the UE is required to transmit HARQ-ACK on a new PUCCH format, P-CSI and HARQ-ACK can be transmitted on the new PUCCH format.</a:t>
            </a:r>
          </a:p>
          <a:p>
            <a:pPr lvl="2"/>
            <a:r>
              <a:rPr lang="en-US" altLang="ja-JP" sz="1600" dirty="0" smtClean="0"/>
              <a:t>According to the condition, periodic CSI with lower priorities may be dropped.</a:t>
            </a:r>
          </a:p>
          <a:p>
            <a:pPr lvl="2"/>
            <a:r>
              <a:rPr kumimoji="1" lang="en-US" altLang="ja-JP" sz="1600" dirty="0" smtClean="0"/>
              <a:t>As long as ARI is available, the new PUCCH format is transmitted on ARI-indicated resource.</a:t>
            </a:r>
          </a:p>
          <a:p>
            <a:pPr lvl="1"/>
            <a:r>
              <a:rPr lang="en-US" altLang="ja-JP" sz="1800" dirty="0" smtClean="0"/>
              <a:t>If </a:t>
            </a:r>
            <a:r>
              <a:rPr lang="en-US" altLang="ja-JP" sz="1800" dirty="0"/>
              <a:t>Rel.11 parameter </a:t>
            </a:r>
            <a:r>
              <a:rPr lang="en-US" altLang="ja-JP" sz="1800" dirty="0" smtClean="0"/>
              <a:t>is </a:t>
            </a:r>
            <a:r>
              <a:rPr lang="en-US" altLang="ja-JP" sz="1800" b="1" i="1" dirty="0" smtClean="0"/>
              <a:t>FALSE </a:t>
            </a:r>
            <a:r>
              <a:rPr lang="en-US" altLang="ja-JP" sz="1800" dirty="0" smtClean="0"/>
              <a:t>and </a:t>
            </a:r>
            <a:r>
              <a:rPr lang="en-US" altLang="ja-JP" sz="1800" dirty="0"/>
              <a:t>if Rel.10 parameter </a:t>
            </a:r>
            <a:r>
              <a:rPr lang="en-US" altLang="ja-JP" sz="1800" dirty="0" smtClean="0"/>
              <a:t>is </a:t>
            </a:r>
            <a:r>
              <a:rPr lang="en-US" altLang="ja-JP" sz="1800" b="1" i="1" dirty="0" smtClean="0"/>
              <a:t>FALSE</a:t>
            </a:r>
            <a:r>
              <a:rPr lang="en-US" altLang="ja-JP" sz="1800" dirty="0" smtClean="0"/>
              <a:t>,</a:t>
            </a:r>
            <a:endParaRPr lang="en-US" altLang="ja-JP" sz="1800" dirty="0"/>
          </a:p>
          <a:p>
            <a:pPr lvl="2"/>
            <a:r>
              <a:rPr lang="en-US" altLang="ja-JP" sz="1600" dirty="0" smtClean="0"/>
              <a:t>If the UE is required to transmit HARQ-ACK on PUCCH format 3, all the P-CSI are dropped as in Rel.10.</a:t>
            </a:r>
          </a:p>
          <a:p>
            <a:pPr lvl="2"/>
            <a:r>
              <a:rPr lang="en-US" altLang="ja-JP" sz="1600" dirty="0"/>
              <a:t>If the UE is required to transmit HARQ-ACK on a new PUCCH format, P-CSI and HARQ-ACK can be transmitted on the new PUCCH format.</a:t>
            </a:r>
          </a:p>
          <a:p>
            <a:pPr lvl="2"/>
            <a:r>
              <a:rPr lang="en-US" altLang="ja-JP" sz="1600" dirty="0" smtClean="0"/>
              <a:t>If ARI is not available, </a:t>
            </a:r>
          </a:p>
          <a:p>
            <a:pPr lvl="3"/>
            <a:r>
              <a:rPr lang="en-US" altLang="ja-JP" sz="1400" dirty="0" smtClean="0"/>
              <a:t>Alt.1: P-CSI and 1/2-bit HARQ-ACK are transmitted by the new PUCCH format on RRC-configured resource.</a:t>
            </a:r>
          </a:p>
          <a:p>
            <a:pPr lvl="3"/>
            <a:r>
              <a:rPr lang="en-US" altLang="ja-JP" sz="1400" dirty="0" smtClean="0"/>
              <a:t>Alt.2: All the P-CSI are dropped, and 1/2-bit HARQ-ACK are transmitted by PUCCH format 1a/b.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58007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(5)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41168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If a UE is configured to transmit multi-cell P-CSIs using a new PUCCH format, and if the Rel.13 parameter is set to </a:t>
            </a:r>
            <a:r>
              <a:rPr kumimoji="1" lang="en-US" altLang="ja-JP" sz="2000" b="1" i="1" dirty="0" smtClean="0"/>
              <a:t>TRUE</a:t>
            </a:r>
            <a:r>
              <a:rPr kumimoji="1" lang="en-US" altLang="ja-JP" sz="2000" dirty="0" smtClean="0"/>
              <a:t>,</a:t>
            </a:r>
          </a:p>
          <a:p>
            <a:pPr lvl="1"/>
            <a:r>
              <a:rPr lang="en-US" altLang="ja-JP" sz="1800" dirty="0"/>
              <a:t>If Rel.11 parameter is </a:t>
            </a:r>
            <a:r>
              <a:rPr lang="en-US" altLang="ja-JP" sz="1800" b="1" i="1" dirty="0"/>
              <a:t>FALSE </a:t>
            </a:r>
            <a:r>
              <a:rPr lang="en-US" altLang="ja-JP" sz="1800" dirty="0"/>
              <a:t>and if Rel.10 parameter is </a:t>
            </a:r>
            <a:r>
              <a:rPr lang="en-US" altLang="ja-JP" sz="1800" b="1" i="1" dirty="0"/>
              <a:t>TRUE</a:t>
            </a:r>
            <a:r>
              <a:rPr lang="en-US" altLang="ja-JP" sz="1800" dirty="0"/>
              <a:t>,</a:t>
            </a:r>
          </a:p>
          <a:p>
            <a:pPr lvl="2"/>
            <a:r>
              <a:rPr lang="en-US" altLang="ja-JP" sz="1600" dirty="0"/>
              <a:t>If the UE is required to transmit HARQ-ACK on a new PUCCH format, P-CSI and HARQ-ACK can be transmitted on the new PUCCH format. </a:t>
            </a:r>
            <a:endParaRPr lang="en-US" altLang="ja-JP" sz="1600" dirty="0" smtClean="0"/>
          </a:p>
          <a:p>
            <a:pPr lvl="2"/>
            <a:r>
              <a:rPr lang="en-US" altLang="ja-JP" sz="1600" dirty="0"/>
              <a:t>If the UE is required to transmit HARQ-ACK on PUCCH format 3, all the P-CSI are dropped as in Rel.10. </a:t>
            </a:r>
            <a:endParaRPr lang="en-US" altLang="ja-JP" sz="1600" dirty="0" smtClean="0"/>
          </a:p>
          <a:p>
            <a:pPr lvl="2"/>
            <a:r>
              <a:rPr lang="en-US" altLang="ja-JP" sz="1600" dirty="0" smtClean="0"/>
              <a:t>If </a:t>
            </a:r>
            <a:r>
              <a:rPr lang="en-US" altLang="ja-JP" sz="1600" dirty="0"/>
              <a:t>ARI is not available,</a:t>
            </a:r>
          </a:p>
          <a:p>
            <a:pPr lvl="3"/>
            <a:r>
              <a:rPr lang="en-US" altLang="ja-JP" sz="1400" dirty="0"/>
              <a:t>Alt.1: P-CSI and 1/2-bit HARQ-ACK are transmitted by the new PUCCH format on RRC-configured resource.</a:t>
            </a:r>
          </a:p>
          <a:p>
            <a:pPr lvl="3"/>
            <a:r>
              <a:rPr lang="en-US" altLang="ja-JP" sz="1400" dirty="0"/>
              <a:t>Alt.2: P-CSI and 1/2-bit HARQ-ACK are transmitted by PUCCH format 2a/2b</a:t>
            </a:r>
            <a:r>
              <a:rPr lang="en-US" altLang="ja-JP" sz="1400" dirty="0" smtClean="0"/>
              <a:t>.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46249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(6)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41168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If a UE is configured to transmit multi-cell P-CSIs using a new PUCCH format, and if the Rel.13 parameter is set to </a:t>
            </a:r>
            <a:r>
              <a:rPr kumimoji="1" lang="en-US" altLang="ja-JP" sz="2000" b="1" i="1" dirty="0" smtClean="0"/>
              <a:t>TRUE</a:t>
            </a:r>
            <a:r>
              <a:rPr kumimoji="1" lang="en-US" altLang="ja-JP" sz="2000" dirty="0" smtClean="0"/>
              <a:t>,</a:t>
            </a:r>
          </a:p>
          <a:p>
            <a:pPr lvl="1"/>
            <a:r>
              <a:rPr lang="en-US" altLang="ja-JP" sz="1800" dirty="0"/>
              <a:t>If Rel.11 parameter is </a:t>
            </a:r>
            <a:r>
              <a:rPr lang="en-US" altLang="ja-JP" sz="1800" b="1" i="1" dirty="0"/>
              <a:t>TRUE </a:t>
            </a:r>
            <a:r>
              <a:rPr lang="en-US" altLang="ja-JP" sz="1800" dirty="0"/>
              <a:t>and if Rel.10 parameter is </a:t>
            </a:r>
            <a:r>
              <a:rPr lang="en-US" altLang="ja-JP" sz="1800" b="1" i="1" dirty="0"/>
              <a:t>FALSE</a:t>
            </a:r>
            <a:r>
              <a:rPr lang="en-US" altLang="ja-JP" sz="1800" dirty="0"/>
              <a:t>,</a:t>
            </a:r>
          </a:p>
          <a:p>
            <a:pPr lvl="2"/>
            <a:r>
              <a:rPr lang="en-US" altLang="ja-JP" sz="1600" dirty="0"/>
              <a:t>If the UE is required to transmit HARQ-ACK on a new PUCCH format, P-CSI and HARQ-ACK can be transmitted on the new PUCCH format. </a:t>
            </a:r>
          </a:p>
          <a:p>
            <a:pPr lvl="2"/>
            <a:r>
              <a:rPr lang="en-US" altLang="ja-JP" sz="1600" dirty="0"/>
              <a:t>If the UE is required to transmit HARQ-ACK on PUCCH format 3, one periodic CSI and HARQ-ACK can be transmitted on the PUCCH format 3 as in Rel. 11.</a:t>
            </a:r>
          </a:p>
          <a:p>
            <a:pPr lvl="3"/>
            <a:r>
              <a:rPr lang="en-US" altLang="ja-JP" sz="1400" dirty="0"/>
              <a:t>The periodic CSI other than the one with the highest priority will be dropped.</a:t>
            </a:r>
          </a:p>
          <a:p>
            <a:pPr lvl="2"/>
            <a:r>
              <a:rPr lang="en-US" altLang="ja-JP" sz="1600" dirty="0"/>
              <a:t>If ARI is not available, </a:t>
            </a:r>
          </a:p>
          <a:p>
            <a:pPr lvl="3"/>
            <a:r>
              <a:rPr lang="en-US" altLang="ja-JP" sz="1400" dirty="0"/>
              <a:t>Alt.1: P-CSI and 1/2-bit HARQ-ACK are transmitted by the new PUCCH format on RRC-configured resource.</a:t>
            </a:r>
          </a:p>
          <a:p>
            <a:pPr lvl="3"/>
            <a:r>
              <a:rPr lang="en-US" altLang="ja-JP" sz="1400" dirty="0"/>
              <a:t>Alt.2: All the P-CSI are dropped, and 1/2-bit HARQ-ACK are transmitted by PUCCH format 1a/b</a:t>
            </a:r>
            <a:r>
              <a:rPr lang="en-US" altLang="ja-JP" sz="1400" dirty="0" smtClean="0"/>
              <a:t>.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7846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Proposals on periodic CSI feedback (7)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41168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If a UE is configured to transmit multi-cell P-CSIs using a new PUCCH format, and if the Rel.13 parameter is set to </a:t>
            </a:r>
            <a:r>
              <a:rPr kumimoji="1" lang="en-US" altLang="ja-JP" sz="2000" b="1" i="1" dirty="0" smtClean="0"/>
              <a:t>TRUE</a:t>
            </a:r>
            <a:r>
              <a:rPr kumimoji="1" lang="en-US" altLang="ja-JP" sz="2000" dirty="0" smtClean="0"/>
              <a:t>,</a:t>
            </a:r>
          </a:p>
          <a:p>
            <a:pPr lvl="1"/>
            <a:r>
              <a:rPr lang="en-US" altLang="ja-JP" sz="1800" dirty="0" smtClean="0"/>
              <a:t>If </a:t>
            </a:r>
            <a:r>
              <a:rPr lang="en-US" altLang="ja-JP" sz="1800" dirty="0"/>
              <a:t>Rel.11 parameter is </a:t>
            </a:r>
            <a:r>
              <a:rPr lang="en-US" altLang="ja-JP" sz="1800" b="1" i="1" dirty="0" smtClean="0"/>
              <a:t>TRUE </a:t>
            </a:r>
            <a:r>
              <a:rPr lang="en-US" altLang="ja-JP" sz="1800" dirty="0"/>
              <a:t>and if Rel.10 parameter is </a:t>
            </a:r>
            <a:r>
              <a:rPr lang="en-US" altLang="ja-JP" sz="1800" b="1" i="1" dirty="0" smtClean="0"/>
              <a:t>TRUE</a:t>
            </a:r>
            <a:r>
              <a:rPr lang="en-US" altLang="ja-JP" sz="1800" dirty="0" smtClean="0"/>
              <a:t>,</a:t>
            </a:r>
          </a:p>
          <a:p>
            <a:pPr lvl="2"/>
            <a:r>
              <a:rPr lang="en-US" altLang="ja-JP" sz="1600" dirty="0"/>
              <a:t>If the UE is required to transmit HARQ-ACK on a new PUCCH format, P-CSI and HARQ-ACK can be transmitted on the new PUCCH format. </a:t>
            </a:r>
          </a:p>
          <a:p>
            <a:pPr lvl="2"/>
            <a:r>
              <a:rPr lang="en-US" altLang="ja-JP" sz="1600" dirty="0"/>
              <a:t>If the UE is required to transmit HARQ-ACK on PUCCH format 3, one periodic CSI and HARQ-ACK can be transmitted on the PUCCH format 3 as in Rel. 11.</a:t>
            </a:r>
          </a:p>
          <a:p>
            <a:pPr lvl="3"/>
            <a:r>
              <a:rPr lang="en-US" altLang="ja-JP" sz="1400" dirty="0"/>
              <a:t>The periodic CSI other than the one with the highest priority will be dropped </a:t>
            </a:r>
            <a:endParaRPr lang="en-US" altLang="ja-JP" sz="1400" dirty="0" smtClean="0"/>
          </a:p>
          <a:p>
            <a:pPr lvl="2"/>
            <a:r>
              <a:rPr lang="en-US" altLang="ja-JP" sz="1600" dirty="0" smtClean="0"/>
              <a:t>If ARI is not available,</a:t>
            </a:r>
          </a:p>
          <a:p>
            <a:pPr lvl="3"/>
            <a:r>
              <a:rPr lang="en-US" altLang="ja-JP" sz="1400" dirty="0" smtClean="0"/>
              <a:t>Alt.1: P-CSI and 1/2-bit HARQ-ACK are transmitted by the new PUCCH format on RRC-configured resource.</a:t>
            </a:r>
          </a:p>
          <a:p>
            <a:pPr lvl="3"/>
            <a:r>
              <a:rPr lang="en-US" altLang="ja-JP" sz="1400" dirty="0" smtClean="0"/>
              <a:t>Alt.2: P-CSI and 1/2-bit HARQ-ACK are transmitted by PUCCH format 2a/2b.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1798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1079</Words>
  <Application>Microsoft Office PowerPoint</Application>
  <PresentationFormat>画面に合わせる 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WF on periodic CSI feedback using a new PUCCH format</vt:lpstr>
      <vt:lpstr>Proposals on periodic CSI feedback (1)</vt:lpstr>
      <vt:lpstr>Proposals on periodic CSI feedback (2)</vt:lpstr>
      <vt:lpstr>Proposals on periodic CSI feedback (3)</vt:lpstr>
      <vt:lpstr>Proposals on periodic CSI feedback (4)</vt:lpstr>
      <vt:lpstr>Proposals on periodic CSI feedback (5)</vt:lpstr>
      <vt:lpstr>Proposals on periodic CSI feedback (6)</vt:lpstr>
      <vt:lpstr>Proposals on periodic CSI feedback (7)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44</cp:revision>
  <dcterms:created xsi:type="dcterms:W3CDTF">2015-08-27T11:06:18Z</dcterms:created>
  <dcterms:modified xsi:type="dcterms:W3CDTF">2015-10-05T14:04:21Z</dcterms:modified>
</cp:coreProperties>
</file>