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93" d="100"/>
          <a:sy n="93" d="100"/>
        </p:scale>
        <p:origin x="4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68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513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449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43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7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8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599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410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424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02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500CC-A0CC-4F30-894D-410EE953610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4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83391"/>
            <a:ext cx="9144000" cy="1626572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Way Forward on 256QAM study for UE category 10 and below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Intel Corporation, AT&amp;T, China Telecom, China Unicom, CMCC,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Deutsche Telekom,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DISH Network, KT Corporation, SK Telecom,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Telstra,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Verizon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Wireless, Vodafone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11982" y="1652688"/>
            <a:ext cx="234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AGENDA: 7.1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2954" y="249400"/>
            <a:ext cx="6289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3GPP TSG RAN WG1 Meeting #82bis	</a:t>
            </a:r>
          </a:p>
          <a:p>
            <a:pPr hangingPunct="0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Malmö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Sweden, 5th - 9th October 2015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58631" y="249400"/>
            <a:ext cx="234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R1-156339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7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7723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01206"/>
          </a:xfrm>
        </p:spPr>
        <p:txBody>
          <a:bodyPr>
            <a:normAutofit/>
          </a:bodyPr>
          <a:lstStyle/>
          <a:p>
            <a:pPr marL="0" lvl="0" indent="0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Send an LS to RAN and RAN2 summarizing the RAN1 study on 256QAM support in the UE categories 10 and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below for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their decision in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RAN#70, as shown in Slide 3.</a:t>
            </a:r>
          </a:p>
          <a:p>
            <a:pPr marL="0" lvl="0" indent="0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306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555" y="97996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LS content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137" y="1763979"/>
            <a:ext cx="5181600" cy="4975868"/>
          </a:xfrm>
        </p:spPr>
        <p:txBody>
          <a:bodyPr>
            <a:normAutofit fontScale="55000" lnSpcReduction="20000"/>
          </a:bodyPr>
          <a:lstStyle/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90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GB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RAN and RAN2 with following observations: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support 256QAM for UE category </a:t>
            </a:r>
            <a:r>
              <a:rPr lang="en-GB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10 and below in Rel-12 and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onwards, RAN1 sees no RAN1 specification impact (other than RAN2 specification impact on TS36.306) with the following notes: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256QAM 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for the UE categories 10 and </a:t>
            </a:r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below can 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be supported by keeping “</a:t>
            </a:r>
            <a:r>
              <a:rPr lang="en-GB" sz="2100" b="1" dirty="0">
                <a:latin typeface="Arial" panose="020B0604020202020204" pitchFamily="34" charset="0"/>
                <a:cs typeface="Arial" panose="020B0604020202020204" pitchFamily="34" charset="0"/>
              </a:rPr>
              <a:t>Maximum number of DL-SCH transport block bits received within a TTI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” and “</a:t>
            </a:r>
            <a:r>
              <a:rPr lang="en-GB" sz="2100" b="1" dirty="0">
                <a:latin typeface="Arial" panose="020B0604020202020204" pitchFamily="34" charset="0"/>
                <a:cs typeface="Arial" panose="020B0604020202020204" pitchFamily="34" charset="0"/>
              </a:rPr>
              <a:t>Total number of soft channel bits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” in the downlink physical layer parameter values of UE categories defined by TS 36.306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The “</a:t>
            </a:r>
            <a:r>
              <a:rPr lang="en-GB" sz="2100" b="1" dirty="0">
                <a:latin typeface="Arial" panose="020B0604020202020204" pitchFamily="34" charset="0"/>
                <a:cs typeface="Arial" panose="020B0604020202020204" pitchFamily="34" charset="0"/>
              </a:rPr>
              <a:t>Maximum number of bits of a DL-SCH transport block received within a TTI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” the downlink physical layer parameter values of UE categories defined by TS 36.306 should be increased to support 256QAM in the UE categories 10 and </a:t>
            </a:r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example of the downlink physical layer parameter values of UE categories </a:t>
            </a:r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6,7,9,10 defined 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by TS 36.306 is provided in the table </a:t>
            </a:r>
            <a:endParaRPr lang="en-GB" sz="2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RAN1 study showed that the support of 256QAM for the UE categories 10 and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below is beneficial</a:t>
            </a:r>
            <a:endParaRPr lang="en-US" sz="2500" strike="sngStrik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799947"/>
              </p:ext>
            </p:extLst>
          </p:nvPr>
        </p:nvGraphicFramePr>
        <p:xfrm>
          <a:off x="6019800" y="1825624"/>
          <a:ext cx="5922357" cy="487904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76089"/>
                <a:gridCol w="1371561"/>
                <a:gridCol w="1188987"/>
                <a:gridCol w="1097377"/>
                <a:gridCol w="1188343"/>
              </a:tblGrid>
              <a:tr h="62741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 Category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Maximum number of DL-SCH transport block bits received within a TTI (Note)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Maximum number of bits of a DL-SCH transport block received within a TTI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Total number of soft channel bits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Maximum number of supported layers for spatial multiplexing in DL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8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 Category 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301504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149776 (4 layers, 64QAM)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195816 (4 layers, 256QAM)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75376 (2 layers, 64QAM)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97896 (2 layers, 256QAM)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3654144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 or 4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8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 Category 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301504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149776 (4 layers, 64QAM)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195816 (4 layers, 256QAM)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75376 (2 layers, 64QAM)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97896 (2 layers, 256QAM)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3654144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 or 4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8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 Category 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452256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149776 (4 layers, 64QAM)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195816 (4 layers, 256QAM)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75376 (2 layers, 64QAM)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97896 (2 layers, 256QAM)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5481216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 or 4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8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 Category 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452256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149776 (4 layers, 64QAM)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195816 (4 layers, 256QAM)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75376 (2 layers, 64QAM)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97896 (2 layers, 256QAM)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5481216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 or 4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6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5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5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5786" marR="557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460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</TotalTime>
  <Words>437</Words>
  <Application>Microsoft Office PowerPoint</Application>
  <PresentationFormat>Widescreen</PresentationFormat>
  <Paragraphs>63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Malgun Gothic</vt:lpstr>
      <vt:lpstr>Arial</vt:lpstr>
      <vt:lpstr>Calibri</vt:lpstr>
      <vt:lpstr>Calibri Light</vt:lpstr>
      <vt:lpstr>Times New Roman</vt:lpstr>
      <vt:lpstr>Office Theme</vt:lpstr>
      <vt:lpstr>Way Forward on 256QAM study for UE category 10 and below</vt:lpstr>
      <vt:lpstr>Proposal</vt:lpstr>
      <vt:lpstr>LS content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lastModifiedBy>Intel</cp:lastModifiedBy>
  <cp:revision>50</cp:revision>
  <dcterms:created xsi:type="dcterms:W3CDTF">2014-11-17T17:26:06Z</dcterms:created>
  <dcterms:modified xsi:type="dcterms:W3CDTF">2015-10-09T09:02:03Z</dcterms:modified>
</cp:coreProperties>
</file>