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80334" autoAdjust="0"/>
  </p:normalViewPr>
  <p:slideViewPr>
    <p:cSldViewPr>
      <p:cViewPr>
        <p:scale>
          <a:sx n="75" d="100"/>
          <a:sy n="75" d="100"/>
        </p:scale>
        <p:origin x="-100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14F5379-AB41-42C1-B4DF-09B5D31E5ADE}" type="datetimeFigureOut">
              <a:rPr lang="ko-KR" altLang="en-US"/>
              <a:pPr>
                <a:defRPr/>
              </a:pPr>
              <a:t>2015-10-08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6ECD68-89ED-4DDF-A19C-6DD8BD9CD9B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ABB28B-F4BC-4384-B438-21800D3599A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7172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D518E7-22E1-4800-BF09-15B33592CE6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ko-KR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F66D-F408-4EB8-807F-AC37983F1739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53ED9-AD68-4E60-9E5F-BAABE355FC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40219-FFAD-4932-B492-853504B8EF68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054BC-66CA-4550-8880-B58F7999FE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E3CFB-4EDC-4056-8178-46348193C17A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0CCA-9E84-422F-A6C5-4B17BB21C5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79991-F391-4CC5-83DC-27C1F386B2F5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004C3-17D7-4BD6-8D7C-9668971EEA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91311-875F-47CB-8CC4-430DC90B8C93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7E760-5F9E-4DFB-B443-C2C389BDD1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453B5-D630-426E-8B09-FAE513BDF753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260D6-9CDC-42A8-B249-339F8A8233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2713E-38E5-4369-8604-40803F67DBBF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04376-58A3-48D3-AC86-5FEF1A9738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4432F-824C-4EB7-846F-2F3863CC60BD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0D84E-6F19-44F6-AE1C-473624E81B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6ABB6-99C1-4B5C-948A-F60D14E834B6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0481C-BD2E-4185-99F4-05856B178A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372A5-7AA9-494E-A023-27B5869A3CA0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1412-E6B7-4BBD-955F-B912C817AE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6A784-D333-4E6E-A920-7230A0763557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F8567-40A2-4A80-8376-0894E5B441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7178718-B549-45F2-9D4B-EDB6805E34FE}" type="datetimeFigureOut">
              <a:rPr lang="en-US" altLang="zh-CN"/>
              <a:pPr>
                <a:defRPr/>
              </a:pPr>
              <a:t>10/8/2015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0B18066-541D-413B-85A8-A020296E36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WF on 4Tx Switching SRS Transmission Enhancement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898989"/>
                </a:solidFill>
              </a:rPr>
              <a:t>Huawei, HiSilicon, CMCC, </a:t>
            </a:r>
            <a:r>
              <a:rPr lang="en-US" altLang="zh-CN" dirty="0" err="1" smtClean="0">
                <a:solidFill>
                  <a:srgbClr val="898989"/>
                </a:solidFill>
              </a:rPr>
              <a:t>Xinwei</a:t>
            </a:r>
            <a:r>
              <a:rPr lang="en-US" altLang="zh-CN" dirty="0" smtClean="0">
                <a:solidFill>
                  <a:srgbClr val="898989"/>
                </a:solidFill>
              </a:rPr>
              <a:t>, Sony Corporation, ITRI, CATR, ZTE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52400" y="1143000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Calibri" pitchFamily="34" charset="0"/>
              </a:rPr>
              <a:t>Agenda </a:t>
            </a:r>
            <a:r>
              <a:rPr lang="en-US" altLang="zh-CN" dirty="0" smtClean="0">
                <a:latin typeface="Calibri" pitchFamily="34" charset="0"/>
              </a:rPr>
              <a:t>7.2.4.2.2</a:t>
            </a:r>
            <a:endParaRPr lang="zh-CN" altLang="en-US" dirty="0">
              <a:latin typeface="Calibri" pitchFamily="34" charset="0"/>
            </a:endParaRPr>
          </a:p>
        </p:txBody>
      </p:sp>
      <p:sp>
        <p:nvSpPr>
          <p:cNvPr id="3077" name="Rectangle 1"/>
          <p:cNvSpPr>
            <a:spLocks noChangeArrowheads="1"/>
          </p:cNvSpPr>
          <p:nvPr/>
        </p:nvSpPr>
        <p:spPr bwMode="auto">
          <a:xfrm>
            <a:off x="0" y="166688"/>
            <a:ext cx="8915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6350000" algn="r"/>
              </a:tabLst>
            </a:pPr>
            <a:r>
              <a:rPr lang="en-GB" altLang="zh-CN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</a:t>
            </a:r>
            <a:r>
              <a:rPr lang="en-GB" altLang="ko-KR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2BIS                                                                      </a:t>
            </a:r>
            <a:r>
              <a:rPr lang="en-GB" altLang="ko-KR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R1-156299</a:t>
            </a:r>
            <a:endParaRPr lang="en-GB" altLang="zh-CN" sz="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eaLnBrk="0" hangingPunct="0">
              <a:tabLst>
                <a:tab pos="6350000" algn="r"/>
              </a:tabLst>
            </a:pPr>
            <a:r>
              <a:rPr lang="en-US" altLang="ko-KR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Malmo, Sweden, 5</a:t>
            </a:r>
            <a:r>
              <a:rPr lang="en-US" altLang="ko-KR" sz="1600" baseline="30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US" altLang="ko-KR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–  9</a:t>
            </a:r>
            <a:r>
              <a:rPr lang="en-US" altLang="ko-KR" sz="1600" baseline="30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</a:t>
            </a:r>
            <a:r>
              <a:rPr lang="en-US" altLang="ko-KR" sz="16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Oct. 2015</a:t>
            </a:r>
            <a:endParaRPr lang="en-US" altLang="ko-KR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r>
              <a:rPr lang="en-US" altLang="zh-CN" sz="2800" smtClean="0"/>
              <a:t>I</a:t>
            </a:r>
            <a:r>
              <a:rPr lang="en-US" altLang="zh-CN" sz="2800" smtClean="0">
                <a:ea typeface="Arial Unicode MS" pitchFamily="34" charset="-122"/>
                <a:cs typeface="Arial Unicode MS" pitchFamily="34" charset="-122"/>
              </a:rPr>
              <a:t>n Rel-13 EBF/FD-MIMO WID, it’s agreed to</a:t>
            </a:r>
            <a:r>
              <a:rPr lang="en-GB" altLang="zh-CN" sz="2800" smtClean="0">
                <a:ea typeface="Arial Unicode MS" pitchFamily="34" charset="-122"/>
                <a:cs typeface="Arial Unicode MS" pitchFamily="34" charset="-122"/>
              </a:rPr>
              <a:t> specify enhancements on 4Tx switching SRS transmission 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r>
              <a:rPr lang="en-GB" altLang="zh-CN" smtClean="0">
                <a:ea typeface="Arial Unicode MS" pitchFamily="34" charset="-122"/>
                <a:cs typeface="Arial Unicode MS" pitchFamily="34" charset="-122"/>
              </a:rPr>
              <a:t> 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endParaRPr lang="en-GB" altLang="zh-CN" smtClean="0">
              <a:ea typeface="Arial Unicode MS" pitchFamily="34" charset="-122"/>
              <a:cs typeface="Arial Unicode MS" pitchFamily="34" charset="-122"/>
            </a:endParaRPr>
          </a:p>
          <a:p>
            <a:pPr lvl="1" eaLnBrk="1" hangingPunct="1">
              <a:buSzPct val="30000"/>
              <a:buFont typeface="Wingdings" pitchFamily="2" charset="2"/>
              <a:buChar char="n"/>
            </a:pPr>
            <a:endParaRPr lang="en-GB" altLang="zh-CN" smtClean="0">
              <a:ea typeface="Arial Unicode MS" pitchFamily="34" charset="-122"/>
              <a:cs typeface="Arial Unicode MS" pitchFamily="34" charset="-122"/>
            </a:endParaRPr>
          </a:p>
          <a:p>
            <a:pPr marL="742950" lvl="2" indent="-342900" eaLnBrk="1" hangingPunct="1">
              <a:buFont typeface="Wingdings" pitchFamily="2" charset="2"/>
              <a:buChar char="Ø"/>
            </a:pPr>
            <a:endParaRPr lang="en-GB" altLang="zh-CN" sz="2800" smtClean="0"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031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86400"/>
          </a:xfrm>
        </p:spPr>
        <p:txBody>
          <a:bodyPr/>
          <a:lstStyle/>
          <a:p>
            <a:pPr eaLnBrk="1" hangingPunct="1"/>
            <a:endParaRPr lang="en-US" altLang="zh-CN" sz="2400" dirty="0" smtClean="0"/>
          </a:p>
          <a:p>
            <a:pPr eaLnBrk="1" hangingPunct="1"/>
            <a:r>
              <a:rPr lang="en-US" altLang="zh-CN" dirty="0" smtClean="0"/>
              <a:t>Periodic 4Tx switching SRS transmission</a:t>
            </a:r>
          </a:p>
          <a:p>
            <a:pPr lvl="2" eaLnBrk="1" hangingPunct="1"/>
            <a:r>
              <a:rPr lang="en-GB" altLang="zh-CN" sz="2000" dirty="0" smtClean="0"/>
              <a:t>When frequency hopping is disabled, the antenna index for SRS transmission</a:t>
            </a:r>
          </a:p>
          <a:p>
            <a:pPr lvl="2" eaLnBrk="1" hangingPunct="1"/>
            <a:endParaRPr lang="en-GB" altLang="zh-CN" sz="2000" dirty="0" smtClean="0"/>
          </a:p>
          <a:p>
            <a:pPr lvl="2" eaLnBrk="1" hangingPunct="1"/>
            <a:r>
              <a:rPr lang="en-GB" altLang="zh-CN" sz="2000" dirty="0" smtClean="0"/>
              <a:t>When the frequency hopping is enable, the antenna index for SRS transmission, </a:t>
            </a:r>
          </a:p>
          <a:p>
            <a:pPr lvl="3" eaLnBrk="1" hangingPunct="1"/>
            <a:r>
              <a:rPr lang="en-GB" altLang="zh-CN" sz="1600" dirty="0" smtClean="0">
                <a:solidFill>
                  <a:srgbClr val="FF0000"/>
                </a:solidFill>
              </a:rPr>
              <a:t>The details of formulation is FFS</a:t>
            </a:r>
            <a:endParaRPr lang="en-GB" altLang="zh-CN" sz="1400" dirty="0" smtClean="0"/>
          </a:p>
          <a:p>
            <a:pPr lvl="2" eaLnBrk="1" hangingPunct="1"/>
            <a:endParaRPr lang="en-GB" altLang="zh-CN" sz="2000" dirty="0" smtClean="0"/>
          </a:p>
          <a:p>
            <a:pPr lvl="2" eaLnBrk="1" hangingPunct="1">
              <a:buFont typeface="Arial" charset="0"/>
              <a:buNone/>
            </a:pPr>
            <a:r>
              <a:rPr lang="en-GB" altLang="zh-CN" sz="1600" dirty="0" smtClean="0"/>
              <a:t>    </a:t>
            </a:r>
          </a:p>
          <a:p>
            <a:pPr eaLnBrk="1" hangingPunct="1"/>
            <a:endParaRPr lang="en-US" altLang="zh-CN" sz="2400" dirty="0" smtClean="0"/>
          </a:p>
          <a:p>
            <a:pPr eaLnBrk="1" hangingPunct="1"/>
            <a:endParaRPr lang="en-US" altLang="zh-CN" sz="2400" dirty="0" smtClean="0"/>
          </a:p>
          <a:p>
            <a:pPr eaLnBrk="1" hangingPunct="1"/>
            <a:endParaRPr lang="en-US" altLang="zh-CN" sz="2400" dirty="0" smtClean="0"/>
          </a:p>
          <a:p>
            <a:pPr eaLnBrk="1" hangingPunct="1"/>
            <a:endParaRPr lang="en-US" altLang="zh-CN" sz="2400" dirty="0" smtClean="0"/>
          </a:p>
          <a:p>
            <a:pPr eaLnBrk="1" hangingPunct="1">
              <a:buFont typeface="Arial" charset="0"/>
              <a:buNone/>
            </a:pPr>
            <a:endParaRPr lang="en-US" altLang="zh-CN" sz="2400" dirty="0" smtClean="0"/>
          </a:p>
          <a:p>
            <a:pPr eaLnBrk="1" hangingPunct="1"/>
            <a:endParaRPr lang="en-US" altLang="zh-CN" sz="1200" dirty="0" smtClean="0"/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3048000" y="2590800"/>
          <a:ext cx="1905000" cy="381000"/>
        </p:xfrm>
        <a:graphic>
          <a:graphicData uri="http://schemas.openxmlformats.org/presentationml/2006/ole">
            <p:oleObj spid="_x0000_s1026" name="Equation" r:id="rId4" imgW="1282680" imgH="253800" progId="Equation.DSMT4">
              <p:embed/>
            </p:oleObj>
          </a:graphicData>
        </a:graphic>
      </p:graphicFrame>
      <p:sp>
        <p:nvSpPr>
          <p:cNvPr id="103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86400"/>
          </a:xfrm>
        </p:spPr>
        <p:txBody>
          <a:bodyPr/>
          <a:lstStyle/>
          <a:p>
            <a:pPr eaLnBrk="1" hangingPunct="1"/>
            <a:endParaRPr lang="en-US" altLang="zh-CN" sz="2400" smtClean="0"/>
          </a:p>
          <a:p>
            <a:pPr eaLnBrk="1" hangingPunct="1"/>
            <a:r>
              <a:rPr lang="en-US" altLang="zh-CN" smtClean="0"/>
              <a:t>Aperiodic 4Tx switching SRS transmission</a:t>
            </a:r>
          </a:p>
          <a:p>
            <a:pPr lvl="2" eaLnBrk="1" hangingPunct="1"/>
            <a:r>
              <a:rPr lang="en-GB" altLang="zh-CN" smtClean="0"/>
              <a:t>Detail is FFS </a:t>
            </a:r>
          </a:p>
          <a:p>
            <a:pPr lvl="2" eaLnBrk="1" hangingPunct="1"/>
            <a:r>
              <a:rPr lang="en-GB" altLang="zh-CN" smtClean="0"/>
              <a:t>Some examples are given as follows:</a:t>
            </a:r>
          </a:p>
          <a:p>
            <a:pPr lvl="3">
              <a:buFont typeface="Wingdings" pitchFamily="2" charset="2"/>
              <a:buChar char="ü"/>
            </a:pPr>
            <a:r>
              <a:rPr lang="en-GB" altLang="zh-CN" sz="1800" b="1" i="1" smtClean="0"/>
              <a:t>Alt.1</a:t>
            </a:r>
            <a:r>
              <a:rPr lang="en-GB" altLang="zh-CN" sz="1800" i="1" smtClean="0"/>
              <a:t>: </a:t>
            </a:r>
            <a:r>
              <a:rPr lang="en-GB" altLang="zh-CN" sz="1800" smtClean="0"/>
              <a:t> </a:t>
            </a:r>
            <a:r>
              <a:rPr lang="en-GB" altLang="zh-CN" sz="1800" i="1" smtClean="0"/>
              <a:t>Aperiodic SRS triggering per Tx antenna</a:t>
            </a:r>
            <a:endParaRPr lang="en-US" altLang="zh-CN" sz="1800" smtClean="0"/>
          </a:p>
          <a:p>
            <a:pPr lvl="3">
              <a:buFont typeface="Wingdings" pitchFamily="2" charset="2"/>
              <a:buChar char="ü"/>
            </a:pPr>
            <a:r>
              <a:rPr lang="en-GB" altLang="zh-CN" sz="1800" b="1" i="1" smtClean="0"/>
              <a:t> Alt.2</a:t>
            </a:r>
            <a:r>
              <a:rPr lang="en-GB" altLang="zh-CN" sz="1800" i="1" smtClean="0"/>
              <a:t>: Multiple SRS transmissions with single aperiodic SRS triggering</a:t>
            </a:r>
            <a:endParaRPr lang="en-GB" altLang="zh-CN" sz="1800" smtClean="0"/>
          </a:p>
          <a:p>
            <a:pPr lvl="3" eaLnBrk="1" hangingPunct="1">
              <a:buFont typeface="Arial" charset="0"/>
              <a:buNone/>
            </a:pPr>
            <a:endParaRPr lang="en-GB" altLang="zh-CN" sz="1800" smtClean="0"/>
          </a:p>
          <a:p>
            <a:pPr lvl="2" eaLnBrk="1" hangingPunct="1">
              <a:buFont typeface="Arial" charset="0"/>
              <a:buNone/>
            </a:pPr>
            <a:endParaRPr lang="en-GB" altLang="zh-CN" sz="2000" smtClean="0"/>
          </a:p>
          <a:p>
            <a:pPr lvl="2" eaLnBrk="1" hangingPunct="1"/>
            <a:endParaRPr lang="en-GB" altLang="zh-CN" sz="2000" smtClean="0"/>
          </a:p>
          <a:p>
            <a:pPr lvl="2" eaLnBrk="1" hangingPunct="1">
              <a:buFont typeface="Arial" charset="0"/>
              <a:buNone/>
            </a:pPr>
            <a:r>
              <a:rPr lang="en-GB" altLang="zh-CN" sz="1600" smtClean="0"/>
              <a:t>    </a:t>
            </a:r>
          </a:p>
          <a:p>
            <a:pPr eaLnBrk="1" hangingPunct="1"/>
            <a:endParaRPr lang="en-US" altLang="zh-CN" sz="2400" smtClean="0"/>
          </a:p>
          <a:p>
            <a:pPr eaLnBrk="1" hangingPunct="1"/>
            <a:endParaRPr lang="en-US" altLang="zh-CN" sz="2400" smtClean="0"/>
          </a:p>
          <a:p>
            <a:pPr eaLnBrk="1" hangingPunct="1"/>
            <a:endParaRPr lang="en-US" altLang="zh-CN" sz="2400" smtClean="0"/>
          </a:p>
          <a:p>
            <a:pPr eaLnBrk="1" hangingPunct="1"/>
            <a:endParaRPr lang="en-US" altLang="zh-CN" sz="2400" smtClean="0"/>
          </a:p>
          <a:p>
            <a:pPr eaLnBrk="1" hangingPunct="1">
              <a:buFont typeface="Arial" charset="0"/>
              <a:buNone/>
            </a:pPr>
            <a:endParaRPr lang="en-US" altLang="zh-CN" sz="2400" smtClean="0"/>
          </a:p>
          <a:p>
            <a:pPr eaLnBrk="1" hangingPunct="1"/>
            <a:endParaRPr lang="en-US" altLang="zh-CN" sz="120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7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2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4437</TotalTime>
  <Words>137</Words>
  <Application>Microsoft Office PowerPoint</Application>
  <PresentationFormat>全屏显示(4:3)</PresentationFormat>
  <Paragraphs>39</Paragraphs>
  <Slides>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Equation</vt:lpstr>
      <vt:lpstr>WF on 4Tx Switching SRS Transmission Enhancement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and CSI process</dc:title>
  <dc:creator>Eko Onggosanusi</dc:creator>
  <cp:lastModifiedBy>bWX178403</cp:lastModifiedBy>
  <cp:revision>179</cp:revision>
  <dcterms:created xsi:type="dcterms:W3CDTF">2015-08-16T15:04:56Z</dcterms:created>
  <dcterms:modified xsi:type="dcterms:W3CDTF">2015-10-08T07:33:20Z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(3)yJCXLelGTH12LxZqtMrgJyBSTlcJcv5yeJQO/JHe6eHYBAPPrnORpepy0+OmgDn1b+T78f9Z
8VfbrlxWm2CLmcJZurEnWUlXj66zn1rss9MQFAKufjxbFqVNtDMhg55w4rq6umHG8gIMykwK
vpyrHgi+q8iqWn5qy3uirSD2e7FJEi/OECCOpB4TSKw7DqMUAPu4LxVX+ZcnMkaMjEMeYBYF
0VKFl7EhGeKda2rdRQ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sy3hNrj7K1hljstlkYFBWLj+5HXU5OekU/8wNKCHAamkDngRdMhRsD
HlrmialJFhihK7d9PKKCeGflWOTm0lHOtWiNtfMdOSv7OF33A8mBdxenBa/gahaFzJkIpD2h
AzpU00D7NG+AnyFtMg7RCzB49x1TnHMsETMwTxjiCfm7adtBFDJi2l7G6pao3sWrM+uAgWtM
4PCZjEjXsUZxLTAkysXNKGeTfuiWA8ezY0Ei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XOvJpWeR+6Aa9Hgvqd/mK+ccerJ31psbl6kC
fFfDvqC998RxXVcLXzz6fna3wZ8VSxU7ePw0DMzo1q6iykvR9Ocr9qeGb02GhTlS/lpT+f6c
xzVMGk/N6N/pB9u7LGOuxueUr7eJfumuh+N/GAaqM6k=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1444289557</vt:lpwstr>
  </property>
</Properties>
</file>