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PUSCH / PUCCH collision handling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Sony, Intel, Samsung, Lenovo, </a:t>
            </a:r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 smtClean="0"/>
              <a:t>Ericsson, Huawei, </a:t>
            </a:r>
            <a:r>
              <a:rPr lang="en-US" dirty="0" err="1" smtClean="0"/>
              <a:t>HiSi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R1-156237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72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Malmo, Sweden, 5th - 9th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Current agreements in timing:</a:t>
            </a:r>
          </a:p>
          <a:p>
            <a:pPr lvl="1"/>
            <a:r>
              <a:rPr lang="en-US" sz="2000" dirty="0"/>
              <a:t>PDSCH</a:t>
            </a:r>
            <a:r>
              <a:rPr lang="en-US" sz="2000" dirty="0">
                <a:sym typeface="Wingdings" panose="05000000000000000000" pitchFamily="2" charset="2"/>
              </a:rPr>
              <a:t>PUCCH</a:t>
            </a:r>
            <a:endParaRPr lang="en-US" sz="2000" dirty="0"/>
          </a:p>
          <a:p>
            <a:pPr lvl="2"/>
            <a:r>
              <a:rPr lang="en-US" sz="2000" dirty="0"/>
              <a:t>In FDD and HD-FDD, if PDSCH transmission ends in </a:t>
            </a:r>
            <a:r>
              <a:rPr lang="en-US" sz="2000" dirty="0" err="1"/>
              <a:t>subframe</a:t>
            </a:r>
            <a:r>
              <a:rPr lang="en-US" sz="2000" dirty="0"/>
              <a:t> n as indicated by the corresponding M-PDCCH, PUCCH carrying HARQ-ACK starts in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err="1"/>
              <a:t>n+k</a:t>
            </a:r>
            <a:endParaRPr lang="en-US" sz="2000" dirty="0"/>
          </a:p>
          <a:p>
            <a:pPr lvl="1"/>
            <a:r>
              <a:rPr lang="en-US" sz="2000" dirty="0"/>
              <a:t>MPDCCH</a:t>
            </a:r>
            <a:r>
              <a:rPr lang="en-US" sz="2000" dirty="0">
                <a:sym typeface="Wingdings" panose="05000000000000000000" pitchFamily="2" charset="2"/>
              </a:rPr>
              <a:t>PUSCH</a:t>
            </a:r>
            <a:endParaRPr lang="en-US" sz="2000" dirty="0"/>
          </a:p>
          <a:p>
            <a:pPr lvl="2"/>
            <a:r>
              <a:rPr lang="en-US" sz="2000" dirty="0"/>
              <a:t>In FDD and HD-FDD, the PUSCH starts in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err="1"/>
              <a:t>n+k</a:t>
            </a:r>
            <a:r>
              <a:rPr lang="en-US" sz="2000" dirty="0"/>
              <a:t>, where n is the </a:t>
            </a:r>
            <a:r>
              <a:rPr lang="en-US" sz="2000" dirty="0" err="1"/>
              <a:t>subframe</a:t>
            </a:r>
            <a:r>
              <a:rPr lang="en-US" sz="2000" dirty="0"/>
              <a:t> where the repetitions of the decoded M-PDCCH message(s) ends</a:t>
            </a:r>
          </a:p>
          <a:p>
            <a:r>
              <a:rPr lang="en-US" sz="2000" dirty="0" smtClean="0"/>
              <a:t>There is a p</a:t>
            </a:r>
            <a:r>
              <a:rPr lang="en-US" sz="2000" dirty="0"/>
              <a:t>ossible collision (partial or total) between </a:t>
            </a:r>
            <a:r>
              <a:rPr lang="en-US" sz="2000" dirty="0" smtClean="0"/>
              <a:t>PUSCH and PUCCH for UE in coverage enhancement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GB" sz="2400" dirty="0" smtClean="0"/>
              <a:t>MTC UE does not support </a:t>
            </a:r>
            <a:r>
              <a:rPr lang="en-GB" sz="2400" dirty="0"/>
              <a:t>non-contiguous UL resource allocations within a component </a:t>
            </a:r>
            <a:r>
              <a:rPr lang="en-GB" sz="2400" dirty="0" smtClean="0"/>
              <a:t>carrier</a:t>
            </a:r>
            <a:endParaRPr lang="en-US" sz="2400" dirty="0"/>
          </a:p>
          <a:p>
            <a:pPr lvl="1"/>
            <a:r>
              <a:rPr lang="en-GB" sz="1800" i="1" dirty="0" smtClean="0"/>
              <a:t>nonContiguousUL-RA-WithinCC-Info-r10</a:t>
            </a:r>
            <a:r>
              <a:rPr lang="en-GB" sz="1800" dirty="0" smtClean="0"/>
              <a:t> </a:t>
            </a:r>
            <a:r>
              <a:rPr lang="en-GB" sz="1800" dirty="0"/>
              <a:t>is </a:t>
            </a:r>
            <a:r>
              <a:rPr lang="en-GB" sz="1800" dirty="0" smtClean="0"/>
              <a:t>always set </a:t>
            </a:r>
            <a:r>
              <a:rPr lang="en-GB" sz="1800" dirty="0"/>
              <a:t>to </a:t>
            </a:r>
            <a:r>
              <a:rPr lang="en-GB" sz="1800" i="1" dirty="0" smtClean="0"/>
              <a:t>NOT</a:t>
            </a:r>
            <a:r>
              <a:rPr lang="en-GB" sz="1800" dirty="0" smtClean="0"/>
              <a:t> </a:t>
            </a:r>
            <a:r>
              <a:rPr lang="en-GB" sz="1800" i="1" dirty="0" smtClean="0"/>
              <a:t>supported </a:t>
            </a:r>
            <a:endParaRPr lang="en-US" sz="18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Simultaneous PUCCH and PUSCH is not supported</a:t>
            </a:r>
          </a:p>
          <a:p>
            <a:endParaRPr lang="en-US" sz="2400" dirty="0" smtClean="0"/>
          </a:p>
          <a:p>
            <a:r>
              <a:rPr lang="en-US" sz="2400" dirty="0" smtClean="0"/>
              <a:t>For the subframes where PUSCH repetition and PUCCH repetition overlaps,</a:t>
            </a:r>
          </a:p>
          <a:p>
            <a:pPr lvl="1"/>
            <a:r>
              <a:rPr lang="en-US" sz="1800" dirty="0" smtClean="0"/>
              <a:t>If full overlap:</a:t>
            </a:r>
          </a:p>
          <a:p>
            <a:pPr lvl="2"/>
            <a:r>
              <a:rPr lang="en-US" sz="1400" dirty="0" smtClean="0"/>
              <a:t>Option 1: ACK is multiplexed with PUSCH </a:t>
            </a:r>
          </a:p>
          <a:p>
            <a:pPr lvl="2"/>
            <a:r>
              <a:rPr lang="en-US" sz="1400" dirty="0" smtClean="0"/>
              <a:t>Option 2: Drop PUSCH</a:t>
            </a:r>
          </a:p>
          <a:p>
            <a:pPr lvl="1"/>
            <a:r>
              <a:rPr lang="en-US" sz="1800" dirty="0" smtClean="0"/>
              <a:t>If partial overlap:</a:t>
            </a:r>
          </a:p>
          <a:p>
            <a:pPr lvl="2"/>
            <a:r>
              <a:rPr lang="en-US" sz="1400" dirty="0" smtClean="0"/>
              <a:t>Option 1: Drop PUSCH during overlap portion</a:t>
            </a:r>
          </a:p>
          <a:p>
            <a:pPr lvl="2"/>
            <a:r>
              <a:rPr lang="en-US" sz="1400" dirty="0" smtClean="0"/>
              <a:t>Option 2: Drop the later channel</a:t>
            </a:r>
          </a:p>
          <a:p>
            <a:pPr lvl="2"/>
            <a:r>
              <a:rPr lang="en-US" sz="1400" dirty="0" smtClean="0"/>
              <a:t>Option 3: ACK is multiplexed with PUSCH on overlapped subframes</a:t>
            </a:r>
          </a:p>
          <a:p>
            <a:pPr marL="914400" lvl="2" indent="0">
              <a:buNone/>
            </a:pP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715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215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Wingdings</vt:lpstr>
      <vt:lpstr>Office Theme</vt:lpstr>
      <vt:lpstr>WF on PUSCH / PUCCH collision handling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Xu, Hao</cp:lastModifiedBy>
  <cp:revision>51</cp:revision>
  <dcterms:created xsi:type="dcterms:W3CDTF">2006-08-16T00:00:00Z</dcterms:created>
  <dcterms:modified xsi:type="dcterms:W3CDTF">2015-10-07T07:41:52Z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-397412293</vt:i4>
  </property>
  <property fmtid="{D5CDD505-2E9C-101B-9397-08002B2CF9AE}" pid="4" name="_EmailSubject">
    <vt:lpwstr>WF on UL channel collision handling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