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37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ACK/NACK Bundling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Sierra Wireless, Sony, CATT,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Sequans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,…,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R1-156228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Agreement from RAN1#81bis:</a:t>
            </a:r>
          </a:p>
          <a:p>
            <a:pPr lvl="1"/>
            <a:r>
              <a:rPr lang="en-US" sz="2200" dirty="0"/>
              <a:t>For a Rel-13 low complexity UE not operating coverage enhancements</a:t>
            </a:r>
            <a:r>
              <a:rPr lang="en-US" sz="2200" dirty="0" smtClean="0"/>
              <a:t>:  ….</a:t>
            </a:r>
            <a:endParaRPr lang="en-US" dirty="0"/>
          </a:p>
          <a:p>
            <a:pPr lvl="2"/>
            <a:r>
              <a:rPr lang="en-US" dirty="0"/>
              <a:t>In HD-FDD, the UE can either receive PDSCH or transmit PUSCH in most subframes (i.e. </a:t>
            </a:r>
            <a:r>
              <a:rPr lang="en-US" dirty="0">
                <a:solidFill>
                  <a:srgbClr val="FF0000"/>
                </a:solidFill>
              </a:rPr>
              <a:t>more than half of the subframes</a:t>
            </a:r>
            <a:r>
              <a:rPr lang="en-US" dirty="0"/>
              <a:t>).</a:t>
            </a:r>
          </a:p>
          <a:p>
            <a:r>
              <a:rPr lang="en-US" dirty="0" smtClean="0"/>
              <a:t>Without ACK/NACK bundling only 3 of 10 SF (300kbps) can contain PDSCH</a:t>
            </a:r>
          </a:p>
          <a:p>
            <a:r>
              <a:rPr lang="en-US" dirty="0" smtClean="0"/>
              <a:t>With ACK/NACK bundling up to 8 of 13 SF (615kbps) can contain PDSCH</a:t>
            </a:r>
          </a:p>
          <a:p>
            <a:r>
              <a:rPr lang="en-US" dirty="0"/>
              <a:t>ACK/NACK bundling is supported in TDD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97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00200"/>
            <a:ext cx="73247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199" y="10668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No Bundling DL Speed – 300 kbps</a:t>
            </a:r>
            <a:endParaRPr lang="en-US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199" y="32004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With ACK/NACK Bundling DL Speed – 615 kbps</a:t>
            </a:r>
            <a:endParaRPr lang="en-US" sz="28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3829050"/>
            <a:ext cx="909637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683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For </a:t>
            </a:r>
            <a:r>
              <a:rPr lang="en-US" sz="1800" dirty="0" smtClean="0"/>
              <a:t>at least HD-FDD Rel-13 </a:t>
            </a:r>
            <a:r>
              <a:rPr lang="en-US" sz="1800" dirty="0"/>
              <a:t>low complexity </a:t>
            </a:r>
            <a:r>
              <a:rPr lang="en-US" sz="1800" dirty="0" smtClean="0"/>
              <a:t>UEs operating without repetition, ACK/NACK bundling shall be supported. </a:t>
            </a:r>
          </a:p>
          <a:p>
            <a:pPr lvl="1"/>
            <a:r>
              <a:rPr lang="en-US" sz="1600" dirty="0" smtClean="0"/>
              <a:t>The design will be based as closely as possible on the TDD ACK/NACK bundling design</a:t>
            </a:r>
          </a:p>
          <a:p>
            <a:pPr lvl="1"/>
            <a:r>
              <a:rPr lang="en-US" sz="1600" dirty="0" smtClean="0"/>
              <a:t>ACK/NACK bundling will be configured by RRC</a:t>
            </a:r>
          </a:p>
          <a:p>
            <a:pPr lvl="1"/>
            <a:r>
              <a:rPr lang="en-US" sz="1600" dirty="0" smtClean="0"/>
              <a:t>4  ACK/NACK bundling will be supported</a:t>
            </a:r>
          </a:p>
          <a:p>
            <a:pPr lvl="1"/>
            <a:r>
              <a:rPr lang="en-US" sz="1600" dirty="0" smtClean="0"/>
              <a:t>FFS: if 8 ACK/NACKs will be supported  </a:t>
            </a:r>
          </a:p>
          <a:p>
            <a:pPr lvl="1"/>
            <a:r>
              <a:rPr lang="en-US" sz="1600" dirty="0" smtClean="0"/>
              <a:t>FSS: how invalid SFs will be handled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</TotalTime>
  <Words>190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ACK/NACK Bundling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Granularity for MTC</dc:title>
  <dc:creator>Gus Vos</dc:creator>
  <cp:lastModifiedBy>Sierra</cp:lastModifiedBy>
  <cp:revision>104</cp:revision>
  <dcterms:created xsi:type="dcterms:W3CDTF">2006-08-16T00:00:00Z</dcterms:created>
  <dcterms:modified xsi:type="dcterms:W3CDTF">2015-10-09T07:00:10Z</dcterms:modified>
</cp:coreProperties>
</file>