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>
        <p:scale>
          <a:sx n="140" d="100"/>
          <a:sy n="140" d="100"/>
        </p:scale>
        <p:origin x="-1518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DRS-based CSI Measurement for LAA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Samsung</a:t>
            </a:r>
            <a:r>
              <a:rPr kumimoji="1" lang="en-US" altLang="ja-JP" smtClean="0"/>
              <a:t>, </a:t>
            </a:r>
            <a:r>
              <a:rPr kumimoji="1" lang="en-US" altLang="ja-JP" smtClean="0"/>
              <a:t>CATT, NTT DOCOMO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R1-156199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1962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Malmö, Sweden, 5th - 9th October </a:t>
            </a:r>
            <a:r>
              <a:rPr lang="en-US" altLang="ja-JP" sz="2400" dirty="0" smtClean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7.2.3.4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7800"/>
          </a:xfrm>
        </p:spPr>
        <p:txBody>
          <a:bodyPr>
            <a:noAutofit/>
          </a:bodyPr>
          <a:lstStyle/>
          <a:p>
            <a:r>
              <a:rPr lang="en-US" sz="1800" dirty="0" smtClean="0"/>
              <a:t>Based on system level simulation, performance benefits </a:t>
            </a:r>
            <a:r>
              <a:rPr lang="en-US" sz="1800" dirty="0"/>
              <a:t>are observed for increasing the number of CSI measurement opportunities on the unlicensed carrier, </a:t>
            </a:r>
            <a:r>
              <a:rPr lang="en-US" sz="1800" dirty="0" smtClean="0"/>
              <a:t>including </a:t>
            </a:r>
            <a:r>
              <a:rPr lang="en-US" sz="1800" dirty="0"/>
              <a:t>when CSI measurement is extended to DRS occasions. </a:t>
            </a:r>
            <a:endParaRPr lang="en-US" sz="1800" dirty="0" smtClean="0"/>
          </a:p>
          <a:p>
            <a:r>
              <a:rPr lang="en-US" sz="1800" dirty="0" smtClean="0"/>
              <a:t>This </a:t>
            </a:r>
            <a:r>
              <a:rPr lang="en-US" sz="1800" dirty="0"/>
              <a:t>because due to LBT, the interval between CSI measurement reports (even when periodically configured) becomes variable and latency can increase with traffic load.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012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If configured, a UE can assume CSI-RS is transmitted during a DRS occasion for the purpose of CSI measurement</a:t>
            </a:r>
          </a:p>
          <a:p>
            <a:pPr lvl="1"/>
            <a:r>
              <a:rPr lang="en-US"/>
              <a:t>FFS: CSI-RS configuration details</a:t>
            </a:r>
          </a:p>
        </p:txBody>
      </p:sp>
    </p:spTree>
    <p:extLst>
      <p:ext uri="{BB962C8B-B14F-4D97-AF65-F5344CB8AC3E}">
        <p14:creationId xmlns:p14="http://schemas.microsoft.com/office/powerpoint/2010/main" val="199898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4833</TotalTime>
  <Words>121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DRS-based CSI Measurement for LAA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Thomas Novlan</cp:lastModifiedBy>
  <cp:revision>96</cp:revision>
  <dcterms:created xsi:type="dcterms:W3CDTF">2014-09-26T23:14:47Z</dcterms:created>
  <dcterms:modified xsi:type="dcterms:W3CDTF">2015-10-06T10:02:06Z</dcterms:modified>
</cp:coreProperties>
</file>