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7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SRS support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Qualcomm, Sequans, Verizon, Panasonic, 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Alcatel-Lucent, Alcatel-Lucent Shanghai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Bell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R1-156176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- 9th October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7.2.1.9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LC/CE </a:t>
            </a:r>
            <a:r>
              <a:rPr lang="en-US" sz="2400" dirty="0"/>
              <a:t>UE does not support SRS </a:t>
            </a:r>
            <a:r>
              <a:rPr lang="en-US" sz="2400" dirty="0" smtClean="0"/>
              <a:t>transmission</a:t>
            </a:r>
            <a:endParaRPr lang="en-US" sz="2400" dirty="0"/>
          </a:p>
          <a:p>
            <a:r>
              <a:rPr lang="en-US" sz="2400" dirty="0" smtClean="0"/>
              <a:t>The following </a:t>
            </a:r>
            <a:r>
              <a:rPr lang="en-US" sz="2400" dirty="0" smtClean="0"/>
              <a:t>fields </a:t>
            </a:r>
            <a:r>
              <a:rPr lang="en-US" sz="2400" dirty="0" smtClean="0"/>
              <a:t>in cell-specific SRS configuration are broadcast to LC/CE UE:</a:t>
            </a:r>
          </a:p>
          <a:p>
            <a:pPr lvl="1"/>
            <a:r>
              <a:rPr lang="en-GB" sz="2000" i="1" dirty="0" err="1"/>
              <a:t>srs-BandwidthConfig</a:t>
            </a:r>
            <a:endParaRPr lang="en-US" sz="2000" i="1" dirty="0" smtClean="0"/>
          </a:p>
          <a:p>
            <a:pPr lvl="1"/>
            <a:r>
              <a:rPr lang="en-GB" sz="2000" i="1" dirty="0" err="1"/>
              <a:t>srs-SubframeConfig</a:t>
            </a:r>
            <a:endParaRPr lang="en-US" sz="2000" i="1" dirty="0"/>
          </a:p>
          <a:p>
            <a:pPr lvl="1"/>
            <a:r>
              <a:rPr lang="en-GB" sz="2000" i="1" dirty="0" err="1" smtClean="0"/>
              <a:t>ackNackSRS-SimultaneousTransmission</a:t>
            </a:r>
            <a:r>
              <a:rPr lang="en-US" sz="2000" dirty="0" smtClean="0"/>
              <a:t> </a:t>
            </a:r>
          </a:p>
          <a:p>
            <a:r>
              <a:rPr lang="en-US" sz="2400" dirty="0"/>
              <a:t>If </a:t>
            </a:r>
            <a:r>
              <a:rPr lang="en-US" sz="2400" dirty="0" err="1"/>
              <a:t>subframe</a:t>
            </a:r>
            <a:r>
              <a:rPr lang="en-US" sz="2400" dirty="0"/>
              <a:t> n is not part of UL repetitions</a:t>
            </a:r>
            <a:r>
              <a:rPr lang="en-US" sz="2400"/>
              <a:t>, </a:t>
            </a:r>
            <a:r>
              <a:rPr lang="en-US" sz="2400" smtClean="0"/>
              <a:t>the </a:t>
            </a:r>
            <a:r>
              <a:rPr lang="en-US" sz="2400" dirty="0"/>
              <a:t>UE punctures </a:t>
            </a:r>
            <a:r>
              <a:rPr lang="en-US" sz="2400" dirty="0"/>
              <a:t>last </a:t>
            </a:r>
            <a:r>
              <a:rPr lang="en-US" sz="2400" dirty="0"/>
              <a:t>SC-FDMA symbol in UL transmission in </a:t>
            </a:r>
            <a:r>
              <a:rPr lang="en-US" sz="2400" dirty="0" err="1"/>
              <a:t>subframe</a:t>
            </a:r>
            <a:r>
              <a:rPr lang="en-US" sz="2400" dirty="0"/>
              <a:t> n as </a:t>
            </a:r>
            <a:r>
              <a:rPr lang="en-US" sz="2400" dirty="0"/>
              <a:t>required by cell-specific SRS </a:t>
            </a:r>
            <a:r>
              <a:rPr lang="en-US" sz="2400" dirty="0"/>
              <a:t>pattern, and ‘puncture’ means Rel-12 behavior</a:t>
            </a:r>
          </a:p>
          <a:p>
            <a:r>
              <a:rPr lang="en-US" sz="2400" dirty="0" smtClean="0"/>
              <a:t>FFS: </a:t>
            </a:r>
            <a:r>
              <a:rPr lang="en-US" sz="2400" dirty="0"/>
              <a:t>If </a:t>
            </a:r>
            <a:r>
              <a:rPr lang="en-US" sz="2400" dirty="0" err="1"/>
              <a:t>subframe</a:t>
            </a:r>
            <a:r>
              <a:rPr lang="en-US" sz="2400" dirty="0"/>
              <a:t> n is part of UL </a:t>
            </a:r>
            <a:r>
              <a:rPr lang="en-US" sz="2400" dirty="0"/>
              <a:t>repetitions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779</TotalTime>
  <Words>111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SRS support for MTC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72</cp:revision>
  <dcterms:created xsi:type="dcterms:W3CDTF">2006-08-16T00:00:00Z</dcterms:created>
  <dcterms:modified xsi:type="dcterms:W3CDTF">2015-10-06T08:18:03Z</dcterms:modified>
</cp:coreProperties>
</file>