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02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WF </a:t>
            </a:r>
            <a:r>
              <a:rPr lang="en-US" dirty="0"/>
              <a:t>on </a:t>
            </a:r>
            <a:r>
              <a:rPr lang="en-US" dirty="0" smtClean="0"/>
              <a:t>Configuration of Number </a:t>
            </a:r>
            <a:r>
              <a:rPr lang="en-US" dirty="0"/>
              <a:t>of </a:t>
            </a:r>
            <a:r>
              <a:rPr lang="en-US" dirty="0" smtClean="0"/>
              <a:t>Repetitions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Sequans, [Panasonic], Ericsson, Marvell</a:t>
            </a:r>
            <a:r>
              <a:rPr lang="en-US"/>
              <a:t>, </a:t>
            </a:r>
            <a:r>
              <a:rPr lang="en-US" smtClean="0"/>
              <a:t>Alcatel-Lucent, Alcatel-Lucent </a:t>
            </a:r>
            <a:r>
              <a:rPr lang="en-US"/>
              <a:t>Shanghai </a:t>
            </a:r>
            <a:r>
              <a:rPr lang="en-US" smtClean="0"/>
              <a:t>Bell, Verizon</a:t>
            </a:r>
            <a:endParaRPr lang="en-US"/>
          </a:p>
          <a:p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R1-154954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7.2.1.8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GB" sz="2400" smtClean="0"/>
              <a:t>For unicast transmission</a:t>
            </a:r>
          </a:p>
          <a:p>
            <a:pPr lvl="1"/>
            <a:r>
              <a:rPr lang="en-US" sz="2200" smtClean="0"/>
              <a:t>The set of repetition numbers </a:t>
            </a:r>
            <a:r>
              <a:rPr lang="en-US" sz="2200" i="1"/>
              <a:t>S</a:t>
            </a:r>
            <a:r>
              <a:rPr lang="en-US" sz="2200" i="1" baseline="-25000"/>
              <a:t>i </a:t>
            </a:r>
            <a:r>
              <a:rPr lang="en-US" sz="2200" i="1" baseline="-25000" smtClean="0"/>
              <a:t> </a:t>
            </a:r>
            <a:r>
              <a:rPr lang="en-US" sz="2200" smtClean="0"/>
              <a:t>configured by higher layers can be provided by UE-specific RRC signalling</a:t>
            </a:r>
          </a:p>
          <a:p>
            <a:pPr lvl="1"/>
            <a:r>
              <a:rPr lang="en-US" sz="2200" smtClean="0"/>
              <a:t>The configured set </a:t>
            </a:r>
            <a:r>
              <a:rPr lang="en-US" sz="2200" i="1" smtClean="0"/>
              <a:t>S</a:t>
            </a:r>
            <a:r>
              <a:rPr lang="en-US" sz="2200" i="1" baseline="-25000" smtClean="0"/>
              <a:t>i</a:t>
            </a:r>
            <a:r>
              <a:rPr lang="en-US" sz="2200" i="1" smtClean="0"/>
              <a:t> </a:t>
            </a:r>
            <a:r>
              <a:rPr lang="en-US" sz="2200" smtClean="0"/>
              <a:t>can be different between M-PDCCH, PUCCH, PDSCH, PUSCH and </a:t>
            </a:r>
            <a:r>
              <a:rPr lang="en-US" sz="2200"/>
              <a:t>|</a:t>
            </a:r>
            <a:r>
              <a:rPr lang="en-US" sz="2200" i="1"/>
              <a:t>S</a:t>
            </a:r>
            <a:r>
              <a:rPr lang="en-US" sz="2200" i="1" baseline="-25000"/>
              <a:t>i</a:t>
            </a:r>
            <a:r>
              <a:rPr lang="en-US" sz="2200"/>
              <a:t>| </a:t>
            </a:r>
            <a:r>
              <a:rPr lang="en-US" sz="2200" smtClean="0"/>
              <a:t>≥ 1</a:t>
            </a:r>
          </a:p>
          <a:p>
            <a:pPr lvl="1"/>
            <a:r>
              <a:rPr lang="en-US" sz="2200" i="1" smtClean="0"/>
              <a:t>S</a:t>
            </a:r>
            <a:r>
              <a:rPr lang="en-US" sz="2200" i="1" baseline="-25000" smtClean="0"/>
              <a:t>i</a:t>
            </a:r>
            <a:r>
              <a:rPr lang="en-US" sz="2200" smtClean="0"/>
              <a:t> belong to a restricted set </a:t>
            </a:r>
            <a:r>
              <a:rPr lang="en-US" sz="2200" i="1"/>
              <a:t>S </a:t>
            </a:r>
            <a:r>
              <a:rPr lang="en-US" sz="2200" smtClean="0"/>
              <a:t>selected for the specification</a:t>
            </a:r>
            <a:endParaRPr lang="en-US" sz="2200" i="1" smtClean="0"/>
          </a:p>
          <a:p>
            <a:pPr lvl="2"/>
            <a:r>
              <a:rPr lang="en-US" sz="1800" smtClean="0"/>
              <a:t>For example </a:t>
            </a:r>
            <a:r>
              <a:rPr lang="en-US" sz="1800" i="1" smtClean="0"/>
              <a:t>S</a:t>
            </a:r>
            <a:r>
              <a:rPr lang="en-US" sz="1800" i="1" baseline="-25000" smtClean="0"/>
              <a:t>i</a:t>
            </a:r>
            <a:r>
              <a:rPr lang="en-US" sz="1800" i="1" smtClean="0"/>
              <a:t> = {2, 4, 8} </a:t>
            </a:r>
            <a:r>
              <a:rPr lang="en-US" sz="1800" smtClean="0"/>
              <a:t>while </a:t>
            </a:r>
            <a:r>
              <a:rPr lang="en-US" sz="1800" i="1" smtClean="0"/>
              <a:t>S = {2, 4, 8, 32, 64, 128}</a:t>
            </a:r>
          </a:p>
          <a:p>
            <a:pPr lvl="1"/>
            <a:r>
              <a:rPr lang="en-US" sz="2200" smtClean="0"/>
              <a:t> FFS: for PDSCH/PUSCH dynamic indication of repetition number is based on index within </a:t>
            </a:r>
            <a:r>
              <a:rPr lang="en-US" sz="2200" i="1" smtClean="0"/>
              <a:t>S</a:t>
            </a:r>
            <a:r>
              <a:rPr lang="en-US" sz="2200" i="1" baseline="-25000" smtClean="0"/>
              <a:t>i</a:t>
            </a:r>
            <a:r>
              <a:rPr lang="en-US" sz="2200" i="1" smtClean="0"/>
              <a:t> </a:t>
            </a:r>
            <a:r>
              <a:rPr lang="en-US" sz="2200" i="1" baseline="-25000" smtClean="0"/>
              <a:t> </a:t>
            </a:r>
            <a:r>
              <a:rPr lang="en-US" sz="2200" smtClean="0"/>
              <a:t>and/or based on offset when |</a:t>
            </a:r>
            <a:r>
              <a:rPr lang="en-US" sz="2200" i="1" smtClean="0"/>
              <a:t>S</a:t>
            </a:r>
            <a:r>
              <a:rPr lang="en-US" sz="2200" i="1" baseline="-25000" smtClean="0"/>
              <a:t>i</a:t>
            </a:r>
            <a:r>
              <a:rPr lang="en-US" sz="2200" smtClean="0"/>
              <a:t>|=1</a:t>
            </a:r>
            <a:endParaRPr lang="en-US" sz="1800" i="1" smtClean="0"/>
          </a:p>
          <a:p>
            <a:endParaRPr lang="en-GB" sz="2400" smtClean="0"/>
          </a:p>
          <a:p>
            <a:r>
              <a:rPr lang="en-GB" sz="2400" smtClean="0"/>
              <a:t>For SI transmission: </a:t>
            </a:r>
          </a:p>
          <a:p>
            <a:pPr lvl="1"/>
            <a:r>
              <a:rPr lang="en-US" sz="2200" smtClean="0"/>
              <a:t>At least the following are predefined or derived from MIB:</a:t>
            </a:r>
          </a:p>
          <a:p>
            <a:pPr lvl="2"/>
            <a:r>
              <a:rPr lang="en-US" sz="1800" smtClean="0"/>
              <a:t>(a) The repetition number per transmission and </a:t>
            </a:r>
          </a:p>
          <a:p>
            <a:pPr lvl="2"/>
            <a:r>
              <a:rPr lang="en-US" sz="1800" smtClean="0"/>
              <a:t>(b) periodicity of MTC-SIB1 transmission</a:t>
            </a:r>
            <a:endParaRPr lang="en-GB" sz="1800" smtClean="0"/>
          </a:p>
          <a:p>
            <a:pPr marL="457200" lvl="1" indent="0"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179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Configuration of Number of Repetitions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Ron Toledano</cp:lastModifiedBy>
  <cp:revision>59</cp:revision>
  <dcterms:created xsi:type="dcterms:W3CDTF">2006-08-16T00:00:00Z</dcterms:created>
  <dcterms:modified xsi:type="dcterms:W3CDTF">2015-08-27T08:28:23Z</dcterms:modified>
</cp:coreProperties>
</file>