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C5D3C-9FEB-463A-A332-C7AF8988CC52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88143-0662-4F4C-A2D4-DBBA25BD30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2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5AE50-B0F8-4372-9EC2-672C6AAC1CCC}" type="datetimeFigureOut">
              <a:rPr lang="zh-CN" altLang="en-US" smtClean="0"/>
              <a:pPr/>
              <a:t>2015/8/27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WF on p-CSI+HARQ-ACK transmission for R13 CA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itchFamily="34" charset="0"/>
                <a:ea typeface="Malgun Gothic" pitchFamily="34" charset="-127"/>
              </a:rPr>
              <a:t>Huawei,</a:t>
            </a:r>
            <a:r>
              <a:rPr lang="en-US" altLang="zh-CN" sz="2400" dirty="0">
                <a:latin typeface="Calibri" pitchFamily="34" charset="0"/>
              </a:rPr>
              <a:t> </a:t>
            </a:r>
            <a:r>
              <a:rPr lang="en-US" altLang="zh-CN" sz="2400" dirty="0" smtClean="0">
                <a:latin typeface="Calibri" pitchFamily="34" charset="0"/>
              </a:rPr>
              <a:t>HiSilicon, </a:t>
            </a:r>
            <a:r>
              <a:rPr lang="en-US" altLang="zh-CN" sz="2400" dirty="0" err="1" smtClean="0">
                <a:latin typeface="Calibri" pitchFamily="34" charset="0"/>
              </a:rPr>
              <a:t>Potevio</a:t>
            </a:r>
            <a:r>
              <a:rPr lang="en-US" altLang="zh-CN" sz="2400" smtClean="0">
                <a:latin typeface="Calibri" pitchFamily="34" charset="0"/>
              </a:rPr>
              <a:t>, Qualcomm</a:t>
            </a:r>
            <a:r>
              <a:rPr lang="en-US" altLang="zh-CN" sz="2400" dirty="0" smtClean="0">
                <a:latin typeface="Calibri" pitchFamily="34" charset="0"/>
              </a:rPr>
              <a:t>…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  <a:ea typeface="ＭＳ Ｐゴシック" charset="-128"/>
              </a:rPr>
              <a:t>R1-154940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46140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3GPP TSG RAN WG1 #82</a:t>
            </a:r>
          </a:p>
          <a:p>
            <a:r>
              <a:rPr lang="en-US" altLang="ko-KR" sz="2400" dirty="0" smtClean="0">
                <a:latin typeface="Calibri" pitchFamily="34" charset="0"/>
              </a:rPr>
              <a:t>Beijing, China, 24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– 28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ko-KR" sz="2400" dirty="0" smtClean="0">
                <a:latin typeface="Calibri" pitchFamily="34" charset="0"/>
              </a:rPr>
              <a:t>Aug. </a:t>
            </a:r>
            <a:r>
              <a:rPr lang="en-US" altLang="ja-JP" sz="2400" dirty="0" smtClean="0">
                <a:latin typeface="Calibri" pitchFamily="34" charset="0"/>
              </a:rPr>
              <a:t>2015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item 7.2.2.1.3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4665662"/>
          </a:xfrm>
        </p:spPr>
        <p:txBody>
          <a:bodyPr>
            <a:normAutofit/>
          </a:bodyPr>
          <a:lstStyle/>
          <a:p>
            <a:pPr marL="342900" lvl="1" indent="-342900">
              <a:buNone/>
            </a:pPr>
            <a:r>
              <a:rPr lang="en-GB" altLang="zh-CN" i="1" dirty="0" smtClean="0"/>
              <a:t>     HARQ-ACK </a:t>
            </a:r>
            <a:r>
              <a:rPr lang="en-GB" altLang="zh-CN" i="1" smtClean="0"/>
              <a:t>and p-CSI are </a:t>
            </a:r>
            <a:r>
              <a:rPr lang="en-GB" altLang="zh-CN" i="1" dirty="0" smtClean="0"/>
              <a:t>separately encoded  when they are multiplexed in one PUCCH for R13 CA</a:t>
            </a:r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Proposal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54</Words>
  <Application>Microsoft Office PowerPoint</Application>
  <PresentationFormat>全屏显示(4:3)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Lyu Yongxia</cp:lastModifiedBy>
  <cp:revision>8</cp:revision>
  <dcterms:created xsi:type="dcterms:W3CDTF">2015-08-26T11:49:52Z</dcterms:created>
  <dcterms:modified xsi:type="dcterms:W3CDTF">2015-08-27T03:21:49Z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(3)cIM6m/UsPS9qJTxIdwDPLEqNvsPQfhJXt7lXrz+M1+AQ7Wg1+tZ7YL2rRnkvazhM72w9PsAm
Hf5PbcIdJVRsJdGIcpC+Uo8Ytx0cXIU08AXbIFK3KgmP0nvRDaT/5LViLescwvom7LQyhane
jGeysDh6Xv04viGwQGfwPPC7e6VEhgXB1/6D1qOLiawxsNq1iuzr32aXb3Le5KQMwZmlTxKh
TRTYjsD8h68574mhvF</vt:lpwstr>
  </property>
  <property fmtid="{D5CDD505-2E9C-101B-9397-08002B2CF9AE}" pid="3" name="_new_ms_pID_725431">
    <vt:lpwstr>WTuIa7V/ulX0KPlBpCRyGZHP0KG4M72sybqJ6rNjZeOD3PqA0Dgdc8
gJ7Zen9iW1AZixD8XO6VulSjc4xMpiJG7BWQDPIXseyafUqk02nobfeE28X2Z8/IwQW499n6
wnqQovUEHUASgs5EZUUAJFuKgiUantENr9cETw6piGjKcVKKq9Dz5wNISjirSPGJ12Psz7K+
i/5oqA1V0PdKTiuziEGJFC0SGsgQJWK8bpkp</vt:lpwstr>
  </property>
  <property fmtid="{D5CDD505-2E9C-101B-9397-08002B2CF9AE}" pid="4" name="_new_ms_pID_725432">
    <vt:lpwstr>NY2dDB/KsKCApxl7iEowIJztMaOVptXUUkO0
vZqU+V/eJs2SzeEaeMHbNrCl72MYQzciWgTyh/K0g8Wr5ZRE/RuqmlnK2TSkdupLzLhUUy/V
m/72YaQljDbcFUIfoRrKopeK1/k+eF9tw+EQA72sp4c=</vt:lpwstr>
  </property>
  <property fmtid="{D5CDD505-2E9C-101B-9397-08002B2CF9AE}" pid="5" name="sflag">
    <vt:lpwstr>1440638274</vt:lpwstr>
  </property>
</Properties>
</file>