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0" r:id="rId3"/>
    <p:sldId id="281" r:id="rId4"/>
    <p:sldId id="278" r:id="rId5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919" autoAdjust="0"/>
  </p:normalViewPr>
  <p:slideViewPr>
    <p:cSldViewPr>
      <p:cViewPr varScale="1">
        <p:scale>
          <a:sx n="82" d="100"/>
          <a:sy n="82" d="100"/>
        </p:scale>
        <p:origin x="-1624" y="-1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85D733-835A-004E-B52D-FBB2E6C4206C}" type="datetimeFigureOut">
              <a:rPr lang="en-US" smtClean="0"/>
              <a:t>8/25/15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5BE2C4-D0BE-BE48-A1E9-EE24E086E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3838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5BE2C4-D0BE-BE48-A1E9-EE24E086E94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2387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926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050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918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069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231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8/25/15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95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8/25/15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47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8/25/15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662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8/25/15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939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8/25/15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480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8/25/15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635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A823A4-8916-4E46-A594-6CB773AD50A4}" type="datetimeFigureOut">
              <a:rPr lang="en-US" smtClean="0"/>
              <a:t>8/25/15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422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LAA </a:t>
            </a:r>
            <a:r>
              <a:rPr lang="en-US" dirty="0" smtClean="0"/>
              <a:t>Energy Detection Threshold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Cisco Systems, Broadcom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82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			        R1-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54907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Beijing, China</a:t>
            </a:r>
            <a:endParaRPr lang="en-US" altLang="ko-KR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 August 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2015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7.2.4.1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474603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 an all Wi-Fi network, nodes perform preamble detection &lt;= -82 </a:t>
            </a:r>
            <a:r>
              <a:rPr lang="en-US" dirty="0" err="1" smtClean="0"/>
              <a:t>dBm</a:t>
            </a:r>
            <a:r>
              <a:rPr lang="en-US" dirty="0" smtClean="0"/>
              <a:t>.</a:t>
            </a:r>
          </a:p>
          <a:p>
            <a:r>
              <a:rPr lang="en-US" dirty="0" smtClean="0"/>
              <a:t>In a co-existence scenario where signals from LAA arrive at Wi-Fi below -62 </a:t>
            </a:r>
            <a:r>
              <a:rPr lang="en-US" dirty="0" err="1" smtClean="0"/>
              <a:t>dBm</a:t>
            </a:r>
            <a:r>
              <a:rPr lang="en-US" dirty="0" smtClean="0"/>
              <a:t>, </a:t>
            </a:r>
          </a:p>
          <a:p>
            <a:pPr lvl="1"/>
            <a:r>
              <a:rPr lang="en-US" dirty="0" smtClean="0"/>
              <a:t>If LAA can sense the presence of Wi-Fi and vice-versa, best performance is achieved [R1-152937]</a:t>
            </a:r>
            <a:endParaRPr lang="en-US" dirty="0"/>
          </a:p>
          <a:p>
            <a:pPr lvl="1"/>
            <a:r>
              <a:rPr lang="en-US" dirty="0" smtClean="0"/>
              <a:t>Else, both Wi-Fi and LAA do not back off to each other.</a:t>
            </a:r>
          </a:p>
          <a:p>
            <a:pPr lvl="2"/>
            <a:r>
              <a:rPr lang="en-US" dirty="0" smtClean="0"/>
              <a:t>More simultaneous LAA transmissions create increased interference at the Wi-Fi network.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70179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 (Contd.)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Transparent LAA operation is important</a:t>
            </a:r>
          </a:p>
          <a:p>
            <a:pPr lvl="1"/>
            <a:r>
              <a:rPr lang="en-US" dirty="0" smtClean="0"/>
              <a:t> to preclude LAA behavior in which it does not back-off to Wi-Fi even after detecting their presence.</a:t>
            </a:r>
          </a:p>
          <a:p>
            <a:pPr lvl="1"/>
            <a:r>
              <a:rPr lang="en-US" dirty="0"/>
              <a:t>e</a:t>
            </a:r>
            <a:r>
              <a:rPr lang="en-US" dirty="0" smtClean="0"/>
              <a:t>nsure that future cross-technology RAT can adapt to LAA behavior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15322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 on Thresholds for LAA Downlink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410200"/>
          </a:xfrm>
        </p:spPr>
        <p:txBody>
          <a:bodyPr>
            <a:noAutofit/>
          </a:bodyPr>
          <a:lstStyle/>
          <a:p>
            <a:pPr marL="342900" lvl="1" indent="-342900" hangingPunct="0">
              <a:buFont typeface="Arial" panose="020B0604020202020204" pitchFamily="34" charset="0"/>
              <a:buChar char="•"/>
            </a:pPr>
            <a:r>
              <a:rPr lang="en-GB" sz="2400" dirty="0" smtClean="0"/>
              <a:t>For DL channel access for an LAA </a:t>
            </a:r>
            <a:r>
              <a:rPr lang="en-GB" sz="2400" dirty="0" err="1" smtClean="0"/>
              <a:t>Scell</a:t>
            </a:r>
            <a:r>
              <a:rPr lang="en-GB" sz="2400" dirty="0" smtClean="0"/>
              <a:t>, LAA shall adopt an adaptable energy detection threshold, chosen within the set {X, Y}, Y &lt; X.</a:t>
            </a:r>
          </a:p>
          <a:p>
            <a:pPr lvl="1" hangingPunct="0"/>
            <a:r>
              <a:rPr lang="en-GB" sz="2000" dirty="0" smtClean="0"/>
              <a:t>Alt1: X = A + (23 – </a:t>
            </a:r>
            <a:r>
              <a:rPr lang="en-GB" sz="2000" dirty="0" err="1" smtClean="0"/>
              <a:t>Ph</a:t>
            </a:r>
            <a:r>
              <a:rPr lang="en-GB" sz="2000" dirty="0" smtClean="0"/>
              <a:t>) + 10log(W)  </a:t>
            </a:r>
            <a:r>
              <a:rPr lang="en-GB" sz="2000" dirty="0" err="1" smtClean="0"/>
              <a:t>dBm</a:t>
            </a:r>
            <a:r>
              <a:rPr lang="en-GB" sz="2000" dirty="0" smtClean="0"/>
              <a:t>, </a:t>
            </a:r>
          </a:p>
          <a:p>
            <a:pPr lvl="2" hangingPunct="0"/>
            <a:r>
              <a:rPr lang="en-GB" sz="1600" dirty="0" smtClean="0"/>
              <a:t>A = -75 </a:t>
            </a:r>
            <a:r>
              <a:rPr lang="en-GB" sz="1600" dirty="0" err="1" smtClean="0"/>
              <a:t>dBm</a:t>
            </a:r>
            <a:r>
              <a:rPr lang="en-GB" sz="1600" dirty="0" smtClean="0"/>
              <a:t>/MHz</a:t>
            </a:r>
          </a:p>
          <a:p>
            <a:pPr lvl="2" hangingPunct="0"/>
            <a:r>
              <a:rPr lang="en-GB" sz="1600" dirty="0" err="1" smtClean="0"/>
              <a:t>Ph</a:t>
            </a:r>
            <a:r>
              <a:rPr lang="en-GB" sz="1600" dirty="0" smtClean="0"/>
              <a:t> is the maximum </a:t>
            </a:r>
            <a:r>
              <a:rPr lang="en-GB" sz="1600" dirty="0" err="1" smtClean="0"/>
              <a:t>eNB</a:t>
            </a:r>
            <a:r>
              <a:rPr lang="en-GB" sz="1600" dirty="0" smtClean="0"/>
              <a:t> transmission power within unlicensed.</a:t>
            </a:r>
          </a:p>
          <a:p>
            <a:pPr lvl="2" hangingPunct="0"/>
            <a:r>
              <a:rPr lang="en-GB" sz="1600" dirty="0" smtClean="0"/>
              <a:t>W is the </a:t>
            </a:r>
            <a:r>
              <a:rPr lang="en-GB" sz="1600" dirty="0" err="1" smtClean="0"/>
              <a:t>Scell</a:t>
            </a:r>
            <a:r>
              <a:rPr lang="en-GB" sz="1600" dirty="0" smtClean="0"/>
              <a:t> BW (in MHz)</a:t>
            </a:r>
          </a:p>
          <a:p>
            <a:pPr lvl="1" hangingPunct="0"/>
            <a:r>
              <a:rPr lang="en-GB" sz="2000" dirty="0" smtClean="0"/>
              <a:t>Alt2</a:t>
            </a:r>
            <a:r>
              <a:rPr lang="en-GB" sz="2000" dirty="0"/>
              <a:t>: X = </a:t>
            </a:r>
            <a:r>
              <a:rPr lang="en-GB" sz="2000" dirty="0" smtClean="0"/>
              <a:t>A </a:t>
            </a:r>
            <a:r>
              <a:rPr lang="en-GB" sz="2000" dirty="0"/>
              <a:t>for </a:t>
            </a:r>
            <a:r>
              <a:rPr lang="en-GB" sz="2000" dirty="0" err="1" smtClean="0"/>
              <a:t>Ph</a:t>
            </a:r>
            <a:r>
              <a:rPr lang="en-GB" sz="2000" dirty="0" smtClean="0"/>
              <a:t> </a:t>
            </a:r>
            <a:r>
              <a:rPr lang="en-GB" sz="2000" dirty="0"/>
              <a:t>&lt;= 23 </a:t>
            </a:r>
            <a:r>
              <a:rPr lang="en-GB" sz="2000" dirty="0" err="1"/>
              <a:t>dBm</a:t>
            </a:r>
            <a:r>
              <a:rPr lang="en-GB" sz="2000" dirty="0"/>
              <a:t> and X = </a:t>
            </a:r>
            <a:r>
              <a:rPr lang="en-GB" sz="2000" dirty="0"/>
              <a:t>A + (23 – </a:t>
            </a:r>
            <a:r>
              <a:rPr lang="en-GB" sz="2000" dirty="0" err="1"/>
              <a:t>Ph</a:t>
            </a:r>
            <a:r>
              <a:rPr lang="en-GB" sz="2000" dirty="0"/>
              <a:t>) </a:t>
            </a:r>
            <a:r>
              <a:rPr lang="en-GB" sz="2000" dirty="0"/>
              <a:t> otherwise</a:t>
            </a:r>
            <a:r>
              <a:rPr lang="en-GB" sz="2000" dirty="0" smtClean="0"/>
              <a:t>.</a:t>
            </a:r>
          </a:p>
          <a:p>
            <a:pPr lvl="1" hangingPunct="0"/>
            <a:r>
              <a:rPr lang="en-GB" sz="2000" dirty="0" smtClean="0"/>
              <a:t>FFS: A &gt; -75 </a:t>
            </a:r>
            <a:r>
              <a:rPr lang="en-GB" sz="2000" dirty="0" err="1" smtClean="0"/>
              <a:t>dBm</a:t>
            </a:r>
            <a:r>
              <a:rPr lang="en-GB" sz="2000" dirty="0" smtClean="0"/>
              <a:t>/MHz</a:t>
            </a:r>
            <a:endParaRPr lang="en-GB" sz="2000" dirty="0"/>
          </a:p>
          <a:p>
            <a:pPr lvl="1" hangingPunct="0"/>
            <a:r>
              <a:rPr lang="en-GB" sz="2000" dirty="0" smtClean="0"/>
              <a:t>FFS: Y</a:t>
            </a:r>
          </a:p>
          <a:p>
            <a:pPr hangingPunct="0"/>
            <a:r>
              <a:rPr lang="en-GB" sz="2400" dirty="0" smtClean="0"/>
              <a:t>Adaptation rules should be identified in RAN1 . </a:t>
            </a:r>
            <a:endParaRPr lang="en-GB" sz="2000" dirty="0" smtClean="0"/>
          </a:p>
          <a:p>
            <a:pPr lvl="1" hangingPunct="0"/>
            <a:endParaRPr lang="en-GB" sz="1600" dirty="0" smtClean="0"/>
          </a:p>
        </p:txBody>
      </p:sp>
    </p:spTree>
    <p:extLst>
      <p:ext uri="{BB962C8B-B14F-4D97-AF65-F5344CB8AC3E}">
        <p14:creationId xmlns:p14="http://schemas.microsoft.com/office/powerpoint/2010/main" val="646285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2285</TotalTime>
  <Words>287</Words>
  <Application>Microsoft Macintosh PowerPoint</Application>
  <PresentationFormat>On-screen Show (4:3)</PresentationFormat>
  <Paragraphs>28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LAA Energy Detection Threshold</vt:lpstr>
      <vt:lpstr>Motivation</vt:lpstr>
      <vt:lpstr>Motivation (Contd.) </vt:lpstr>
      <vt:lpstr>Proposal on Thresholds for LAA Downlink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Sorour Falahati</dc:creator>
  <cp:lastModifiedBy>Vikram Chandrasekhar</cp:lastModifiedBy>
  <cp:revision>94</cp:revision>
  <dcterms:created xsi:type="dcterms:W3CDTF">2015-08-24T04:19:58Z</dcterms:created>
  <dcterms:modified xsi:type="dcterms:W3CDTF">2015-08-26T07:53:11Z</dcterms:modified>
</cp:coreProperties>
</file>