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3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CCA slot and Defer period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Broadcom</a:t>
            </a:r>
            <a:r>
              <a:rPr lang="en-US" dirty="0" smtClean="0"/>
              <a:t>, </a:t>
            </a:r>
            <a:r>
              <a:rPr lang="en-US" dirty="0" smtClean="0"/>
              <a:t>[National </a:t>
            </a:r>
            <a:r>
              <a:rPr lang="en-US" dirty="0" smtClean="0"/>
              <a:t>Instruments],…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54790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lvl="0" indent="0">
              <a:buNone/>
            </a:pPr>
            <a:r>
              <a:rPr lang="en-GB" sz="4500" dirty="0" smtClean="0"/>
              <a:t>Agreement:</a:t>
            </a:r>
          </a:p>
          <a:p>
            <a:pPr lvl="0"/>
            <a:r>
              <a:rPr lang="en-GB" dirty="0" smtClean="0"/>
              <a:t>If </a:t>
            </a:r>
            <a:r>
              <a:rPr lang="en-GB" dirty="0"/>
              <a:t>LAA is adopting a LBT category 4 scheme for DL transmission, it will be based on ETSI option B modified to a LBT category 4 scheme except for the following modifications that ensure fairness with Wi-Fi:</a:t>
            </a:r>
            <a:endParaRPr lang="sv-SE" dirty="0"/>
          </a:p>
          <a:p>
            <a:pPr lvl="1"/>
            <a:r>
              <a:rPr lang="en-GB" dirty="0"/>
              <a:t>The size of the LAA contention window is variable via dynamic variable  backoff or semi-static backoff between X and Y ECCA slots</a:t>
            </a:r>
            <a:endParaRPr lang="sv-SE" dirty="0"/>
          </a:p>
          <a:p>
            <a:pPr lvl="2"/>
            <a:r>
              <a:rPr lang="en-GB" dirty="0"/>
              <a:t>One candidate of variable is exponential backoff, FFS for other candidates</a:t>
            </a:r>
            <a:endParaRPr lang="sv-SE" dirty="0"/>
          </a:p>
          <a:p>
            <a:pPr lvl="2"/>
            <a:r>
              <a:rPr lang="en-GB" dirty="0"/>
              <a:t>Note that most of evaluations are based on exponential backoff</a:t>
            </a:r>
            <a:endParaRPr lang="sv-SE" dirty="0"/>
          </a:p>
          <a:p>
            <a:pPr lvl="2"/>
            <a:r>
              <a:rPr lang="en-GB" dirty="0"/>
              <a:t>The value of X and Y is a configurable parameter</a:t>
            </a:r>
            <a:endParaRPr lang="sv-SE" dirty="0"/>
          </a:p>
          <a:p>
            <a:pPr lvl="2"/>
            <a:r>
              <a:rPr lang="en-GB" dirty="0"/>
              <a:t>FFS: which trigger and rate for adapting the size of the contention window</a:t>
            </a:r>
            <a:endParaRPr lang="sv-SE" dirty="0"/>
          </a:p>
          <a:p>
            <a:pPr lvl="1"/>
            <a:r>
              <a:rPr lang="en-GB" b="1" dirty="0"/>
              <a:t>Consider minimum ECCA slot size smaller than 20 µs</a:t>
            </a:r>
            <a:endParaRPr lang="sv-SE" b="1" dirty="0"/>
          </a:p>
          <a:p>
            <a:pPr lvl="1"/>
            <a:r>
              <a:rPr lang="en-GB" dirty="0"/>
              <a:t>The initial CCA (ICCA) can be configurable to be comparable to the defer periods of Wi-Fi (e.g., DIFS or AIFS)</a:t>
            </a:r>
            <a:endParaRPr lang="sv-SE" dirty="0"/>
          </a:p>
          <a:p>
            <a:pPr lvl="2"/>
            <a:r>
              <a:rPr lang="en-GB" dirty="0"/>
              <a:t>FFS: Conditions under which initial CCA is used</a:t>
            </a:r>
            <a:endParaRPr lang="sv-SE" dirty="0"/>
          </a:p>
          <a:p>
            <a:pPr lvl="1"/>
            <a:r>
              <a:rPr lang="en-GB" dirty="0"/>
              <a:t>When ECCA countdown is interrupted, a defer period (not necessarily the same as ICCA) is applied after channel becomes idle</a:t>
            </a:r>
            <a:endParaRPr lang="sv-SE" dirty="0"/>
          </a:p>
          <a:p>
            <a:pPr lvl="2"/>
            <a:r>
              <a:rPr lang="en-GB" dirty="0"/>
              <a:t>FFS: Continuing count down during defer period</a:t>
            </a:r>
            <a:endParaRPr lang="sv-SE" dirty="0"/>
          </a:p>
          <a:p>
            <a:pPr lvl="1"/>
            <a:r>
              <a:rPr lang="en-GB" dirty="0"/>
              <a:t>The defer period is configurable. It can be configured to be comparable to defer periods of Wi-Fi (e.g. DIFS or AIFS). </a:t>
            </a:r>
            <a:endParaRPr lang="sv-SE" dirty="0"/>
          </a:p>
          <a:p>
            <a:pPr lvl="2"/>
            <a:r>
              <a:rPr lang="en-GB" dirty="0"/>
              <a:t>FFS: A defer period configured to be zero.</a:t>
            </a:r>
            <a:endParaRPr lang="sv-SE" dirty="0"/>
          </a:p>
          <a:p>
            <a:pPr lvl="2"/>
            <a:r>
              <a:rPr lang="en-GB" dirty="0"/>
              <a:t>FFS: how matching is done when multiple UEs are scheduled in a subframe with different </a:t>
            </a:r>
            <a:r>
              <a:rPr lang="en-GB" dirty="0" err="1"/>
              <a:t>QoS</a:t>
            </a:r>
            <a:r>
              <a:rPr lang="en-GB" dirty="0"/>
              <a:t>, or when a transmission contains no PDSCH (e.g. DRS, CSI-RS), or when a transmission contains UL grants</a:t>
            </a:r>
            <a:endParaRPr lang="sv-SE" dirty="0"/>
          </a:p>
          <a:p>
            <a:pPr lvl="1"/>
            <a:r>
              <a:rPr lang="en-GB" dirty="0"/>
              <a:t>FFS: Relationship, if any, between contention window and maximum channel occupancy?</a:t>
            </a:r>
            <a:endParaRPr lang="sv-SE" dirty="0"/>
          </a:p>
          <a:p>
            <a:pPr lvl="0"/>
            <a:r>
              <a:rPr lang="en-GB" dirty="0"/>
              <a:t>Discuss the values of all the above parameters at </a:t>
            </a:r>
            <a:r>
              <a:rPr lang="en-GB" dirty="0" smtClean="0"/>
              <a:t>RAN1#81</a:t>
            </a:r>
          </a:p>
          <a:p>
            <a:r>
              <a:rPr lang="en-GB" dirty="0"/>
              <a:t>Defer period: Minimum time that a node has to wait after the channel becomes idle before transmission, i.e., a node can transmit if the channel is sensed to be idle for ≥ defer period. </a:t>
            </a:r>
            <a:endParaRPr lang="sv-SE" dirty="0"/>
          </a:p>
          <a:p>
            <a:pPr lvl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53651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on CCA slot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/>
              <a:t>For LBT Category 4 operation for </a:t>
            </a:r>
            <a:r>
              <a:rPr lang="en-US" dirty="0" smtClean="0"/>
              <a:t>PDSCH,</a:t>
            </a:r>
            <a:r>
              <a:rPr lang="en-GB" dirty="0" smtClean="0"/>
              <a:t> </a:t>
            </a:r>
            <a:r>
              <a:rPr lang="en-GB" dirty="0"/>
              <a:t>a</a:t>
            </a:r>
            <a:r>
              <a:rPr lang="en-GB" dirty="0" smtClean="0"/>
              <a:t>n </a:t>
            </a:r>
            <a:r>
              <a:rPr lang="en-GB" dirty="0"/>
              <a:t>ECCA slot size of 9 µs is used for both DL and UL channel access in LAA</a:t>
            </a:r>
            <a:r>
              <a:rPr lang="en-GB" dirty="0" smtClean="0"/>
              <a:t>.</a:t>
            </a:r>
          </a:p>
          <a:p>
            <a:pPr lvl="1" hangingPunct="0"/>
            <a:r>
              <a:rPr lang="en-GB" dirty="0" smtClean="0"/>
              <a:t>The actual sensing time is at least 4 µs within the slot.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712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on Defer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US" dirty="0"/>
              <a:t>For LBT Category 4 operation for </a:t>
            </a:r>
            <a:r>
              <a:rPr lang="en-US" dirty="0" smtClean="0"/>
              <a:t>PDSCH</a:t>
            </a:r>
            <a:r>
              <a:rPr lang="en-GB" b="1" dirty="0" smtClean="0"/>
              <a:t> </a:t>
            </a:r>
          </a:p>
          <a:p>
            <a:pPr lvl="1" hangingPunct="0"/>
            <a:r>
              <a:rPr lang="en-GB" dirty="0" smtClean="0"/>
              <a:t>A defer period consists of a duration of 16 us followed by n </a:t>
            </a:r>
            <a:r>
              <a:rPr lang="en-GB" dirty="0" smtClean="0"/>
              <a:t>consecutive </a:t>
            </a:r>
            <a:r>
              <a:rPr lang="en-GB" dirty="0" smtClean="0"/>
              <a:t>CCA slots.</a:t>
            </a:r>
          </a:p>
          <a:p>
            <a:pPr lvl="2" hangingPunct="0"/>
            <a:r>
              <a:rPr lang="en-GB" dirty="0"/>
              <a:t>n</a:t>
            </a:r>
            <a:r>
              <a:rPr lang="en-GB" dirty="0" smtClean="0"/>
              <a:t> is a positive integer</a:t>
            </a:r>
          </a:p>
          <a:p>
            <a:pPr lvl="2" hangingPunct="0"/>
            <a:r>
              <a:rPr lang="en-GB" dirty="0" smtClean="0"/>
              <a:t>The duration of a CCA slot is 9 us.</a:t>
            </a:r>
          </a:p>
          <a:p>
            <a:pPr lvl="2" hangingPunct="0"/>
            <a:r>
              <a:rPr lang="en-GB" dirty="0" smtClean="0"/>
              <a:t>FFS on </a:t>
            </a:r>
            <a:r>
              <a:rPr lang="en-GB" smtClean="0"/>
              <a:t>number </a:t>
            </a:r>
            <a:r>
              <a:rPr lang="en-GB" smtClean="0"/>
              <a:t>of </a:t>
            </a:r>
            <a:r>
              <a:rPr lang="en-GB" dirty="0" smtClean="0"/>
              <a:t>slots in the defer period, e.g., n for different </a:t>
            </a:r>
            <a:r>
              <a:rPr lang="en-GB" dirty="0" err="1" smtClean="0"/>
              <a:t>QoS</a:t>
            </a:r>
            <a:r>
              <a:rPr lang="en-GB" dirty="0" smtClean="0"/>
              <a:t> classes.</a:t>
            </a:r>
          </a:p>
          <a:p>
            <a:pPr lvl="1" hangingPunct="0"/>
            <a:r>
              <a:rPr lang="en-GB" dirty="0"/>
              <a:t>N</a:t>
            </a:r>
            <a:r>
              <a:rPr lang="en-GB" dirty="0" smtClean="0"/>
              <a:t>o </a:t>
            </a:r>
            <a:r>
              <a:rPr lang="en-GB" dirty="0"/>
              <a:t>count down is performed during </a:t>
            </a:r>
            <a:r>
              <a:rPr lang="en-GB" dirty="0" smtClean="0"/>
              <a:t> the duration of 16 </a:t>
            </a:r>
            <a:r>
              <a:rPr lang="en-GB" dirty="0"/>
              <a:t>µs </a:t>
            </a:r>
            <a:r>
              <a:rPr lang="en-GB" dirty="0" smtClean="0"/>
              <a:t>at the start of the defer period.</a:t>
            </a:r>
          </a:p>
          <a:p>
            <a:pPr lvl="1" hangingPunct="0"/>
            <a:r>
              <a:rPr lang="en-GB" dirty="0" smtClean="0"/>
              <a:t>The backoff counter may be decremented by one at the end of a defer period when all the n slot are observed to be idle</a:t>
            </a:r>
            <a:r>
              <a:rPr lang="en-GB" dirty="0" smtClean="0"/>
              <a:t>.</a:t>
            </a:r>
          </a:p>
          <a:p>
            <a:pPr lvl="2" hangingPunct="0"/>
            <a:r>
              <a:rPr lang="en-GB" dirty="0" smtClean="0"/>
              <a:t>If the counter reaches 0 after decrementing, the node shall not transmit immediately and continues the ECCA procedure by performing a CCA check for at least one slot</a:t>
            </a:r>
            <a:endParaRPr lang="en-GB" dirty="0" smtClean="0"/>
          </a:p>
          <a:p>
            <a:pPr lvl="1" hangingPunct="0"/>
            <a:r>
              <a:rPr lang="en-GB" dirty="0" smtClean="0"/>
              <a:t>The defer period may be aborted when any of the CCA slots is observed to be busy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0773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545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CCA slot and Defer period</vt:lpstr>
      <vt:lpstr>Background</vt:lpstr>
      <vt:lpstr>Proposal on CCA slot</vt:lpstr>
      <vt:lpstr>Proposal on Defer period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43</cp:revision>
  <dcterms:created xsi:type="dcterms:W3CDTF">2015-08-24T04:19:58Z</dcterms:created>
  <dcterms:modified xsi:type="dcterms:W3CDTF">2015-08-25T03:59:29Z</dcterms:modified>
</cp:coreProperties>
</file>