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81" autoAdjust="0"/>
    <p:restoredTop sz="94660"/>
  </p:normalViewPr>
  <p:slideViewPr>
    <p:cSldViewPr>
      <p:cViewPr>
        <p:scale>
          <a:sx n="140" d="100"/>
          <a:sy n="140" d="100"/>
        </p:scale>
        <p:origin x="-128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Frequency Hopping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LG Electronics, Qualcomm, </a:t>
            </a:r>
            <a:r>
              <a:rPr lang="en-US" dirty="0" err="1" smtClean="0">
                <a:solidFill>
                  <a:schemeClr val="tx1"/>
                </a:solidFill>
              </a:rPr>
              <a:t>InterDigital</a:t>
            </a:r>
            <a:r>
              <a:rPr lang="en-US" dirty="0" smtClean="0">
                <a:solidFill>
                  <a:schemeClr val="tx1"/>
                </a:solidFill>
              </a:rPr>
              <a:t>, Panasonic, Samsung, NEC, Huawei, HiSilicon,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R1-153649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#81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Fukuoka, Japan</a:t>
            </a:r>
            <a:r>
              <a:rPr lang="nn-NO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25th-29th, May 2015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 on </a:t>
            </a:r>
            <a:r>
              <a:rPr lang="en-US" altLang="ko-KR" dirty="0" smtClean="0"/>
              <a:t>Frequency Hopping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atinLnBrk="1"/>
            <a:r>
              <a:rPr lang="en-US" altLang="ko-KR" sz="1600" dirty="0" smtClean="0"/>
              <a:t>Frequency hopping for MTC SIB-1 is always used at least system bandwidth &gt;= 5Mhz</a:t>
            </a:r>
          </a:p>
          <a:p>
            <a:pPr lvl="1" latinLnBrk="1"/>
            <a:r>
              <a:rPr lang="en-US" altLang="ko-KR" sz="1400" dirty="0" smtClean="0"/>
              <a:t>The frequency location of MTC SIB-1 is determined based on subframe index (and/or SFN), cell ID and system bandwidth. </a:t>
            </a:r>
          </a:p>
          <a:p>
            <a:pPr latinLnBrk="1"/>
            <a:r>
              <a:rPr lang="en-US" altLang="ko-KR" sz="1600" dirty="0" smtClean="0"/>
              <a:t>For frequency hopping of a channel CH, </a:t>
            </a:r>
          </a:p>
          <a:p>
            <a:pPr lvl="1" latinLnBrk="1"/>
            <a:r>
              <a:rPr lang="en-US" altLang="ko-KR" sz="1400" dirty="0" smtClean="0"/>
              <a:t>Y</a:t>
            </a:r>
            <a:r>
              <a:rPr lang="en-US" altLang="ko-KR" sz="1400" baseline="-25000" dirty="0" smtClean="0"/>
              <a:t>CH</a:t>
            </a:r>
            <a:r>
              <a:rPr lang="en-US" altLang="ko-KR" sz="1400" dirty="0" smtClean="0"/>
              <a:t> (frequency hopping granularity) is determined based on one of the following options</a:t>
            </a:r>
          </a:p>
          <a:p>
            <a:pPr lvl="2" latinLnBrk="1"/>
            <a:r>
              <a:rPr lang="en-US" altLang="ko-KR" sz="1400" dirty="0" smtClean="0"/>
              <a:t>Alt 1. A common value is used </a:t>
            </a:r>
          </a:p>
          <a:p>
            <a:pPr lvl="3" latinLnBrk="1"/>
            <a:r>
              <a:rPr lang="en-US" altLang="ko-KR" sz="1200" dirty="0" smtClean="0"/>
              <a:t>FFS whether </a:t>
            </a:r>
            <a:r>
              <a:rPr lang="en-US" altLang="ko-KR" sz="1200" dirty="0"/>
              <a:t>Y</a:t>
            </a:r>
            <a:r>
              <a:rPr lang="en-US" altLang="ko-KR" sz="1200" baseline="-25000" dirty="0"/>
              <a:t>CH</a:t>
            </a:r>
            <a:r>
              <a:rPr lang="en-US" altLang="ko-KR" sz="1200" dirty="0" smtClean="0"/>
              <a:t> is specified in the spec or configured by MIB/SIB1</a:t>
            </a:r>
          </a:p>
          <a:p>
            <a:pPr lvl="2" latinLnBrk="1"/>
            <a:r>
              <a:rPr lang="en-US" altLang="ko-KR" sz="1400" dirty="0" smtClean="0"/>
              <a:t>Alt 2. Multiple values are used (e.g., a single value per coverage/repetition level)</a:t>
            </a:r>
          </a:p>
          <a:p>
            <a:pPr lvl="3" latinLnBrk="1"/>
            <a:r>
              <a:rPr lang="en-US" altLang="ko-KR" sz="1200" dirty="0" smtClean="0"/>
              <a:t>FFS the details including mappings</a:t>
            </a:r>
          </a:p>
          <a:p>
            <a:pPr lvl="2" latinLnBrk="1"/>
            <a:r>
              <a:rPr lang="en-US" altLang="ko-KR" sz="1600" dirty="0" smtClean="0"/>
              <a:t>Alt 3. </a:t>
            </a:r>
            <a:r>
              <a:rPr lang="en-US" altLang="ko-KR" sz="1600" dirty="0"/>
              <a:t>Y</a:t>
            </a:r>
            <a:r>
              <a:rPr lang="en-US" altLang="ko-KR" sz="1600" baseline="-25000" dirty="0"/>
              <a:t>CH</a:t>
            </a:r>
            <a:r>
              <a:rPr lang="en-US" altLang="ko-KR" sz="1600" dirty="0" smtClean="0"/>
              <a:t> is variable</a:t>
            </a:r>
          </a:p>
          <a:p>
            <a:pPr lvl="3" latinLnBrk="1"/>
            <a:r>
              <a:rPr lang="en-US" altLang="ko-KR" sz="1200" dirty="0"/>
              <a:t>Y</a:t>
            </a:r>
            <a:r>
              <a:rPr lang="en-US" altLang="ko-KR" sz="1200" baseline="-25000" dirty="0"/>
              <a:t>CH</a:t>
            </a:r>
            <a:r>
              <a:rPr lang="en-US" altLang="ko-KR" sz="1200" dirty="0" smtClean="0"/>
              <a:t> is determined based on repetition number and the number of narrow-bands used for hopping</a:t>
            </a:r>
          </a:p>
          <a:p>
            <a:pPr lvl="3" latinLnBrk="1"/>
            <a:r>
              <a:rPr lang="en-US" altLang="ko-KR" sz="1200" dirty="0" smtClean="0"/>
              <a:t>One hop per narrowband (one retuning per narrowband)</a:t>
            </a:r>
          </a:p>
          <a:p>
            <a:pPr lvl="3" latinLnBrk="1"/>
            <a:endParaRPr lang="en-US" altLang="ko-KR" sz="1200" dirty="0"/>
          </a:p>
          <a:p>
            <a:pPr latinLnBrk="1"/>
            <a:r>
              <a:rPr lang="en-US" altLang="ko-KR" sz="2000" dirty="0" smtClean="0"/>
              <a:t>Note: Hopping pattern of common channels such as </a:t>
            </a:r>
            <a:r>
              <a:rPr lang="en-US" altLang="ko-KR" sz="2000" dirty="0" err="1" smtClean="0"/>
              <a:t>SIBx</a:t>
            </a:r>
            <a:r>
              <a:rPr lang="en-US" altLang="ko-KR" sz="2000" dirty="0" smtClean="0"/>
              <a:t> is cell-specific </a:t>
            </a:r>
          </a:p>
          <a:p>
            <a:pPr latinLnBrk="1"/>
            <a:r>
              <a:rPr lang="en-US" altLang="ko-KR" sz="2000" dirty="0" smtClean="0"/>
              <a:t>FFS </a:t>
            </a:r>
            <a:r>
              <a:rPr lang="en-US" altLang="ko-KR" sz="2000" dirty="0"/>
              <a:t>whether frequency hopping  can be used for LC UEs in </a:t>
            </a:r>
            <a:r>
              <a:rPr lang="en-US" altLang="ko-KR" sz="2000" dirty="0" smtClean="0"/>
              <a:t>non-CE</a:t>
            </a:r>
          </a:p>
          <a:p>
            <a:pPr latinLnBrk="1"/>
            <a:r>
              <a:rPr lang="en-US" altLang="ko-KR" sz="2000" dirty="0"/>
              <a:t>FFS on details of mapping between hopping pattern(s) and </a:t>
            </a:r>
            <a:r>
              <a:rPr lang="en-US" altLang="ko-KR" sz="2000" dirty="0" smtClean="0"/>
              <a:t>channels</a:t>
            </a:r>
            <a:endParaRPr lang="ko-KR" altLang="ko-KR" sz="2000" dirty="0"/>
          </a:p>
          <a:p>
            <a:pPr latinLnBrk="1"/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31176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2466</TotalTime>
  <Words>210</Words>
  <Application>Microsoft Office PowerPoint</Application>
  <PresentationFormat>화면 슬라이드 쇼(4:3)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Frequency Hopping</vt:lpstr>
      <vt:lpstr>Proposals on Frequency Hopping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yunjung1</cp:lastModifiedBy>
  <cp:revision>110</cp:revision>
  <dcterms:created xsi:type="dcterms:W3CDTF">2015-04-22T00:12:23Z</dcterms:created>
  <dcterms:modified xsi:type="dcterms:W3CDTF">2015-05-29T00:44:22Z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