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54" autoAdjust="0"/>
    <p:restoredTop sz="94660"/>
  </p:normalViewPr>
  <p:slideViewPr>
    <p:cSldViewPr>
      <p:cViewPr>
        <p:scale>
          <a:sx n="140" d="100"/>
          <a:sy n="140" d="100"/>
        </p:scale>
        <p:origin x="-1272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Narrowband Definition for Rel-13 MTC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</a:t>
            </a:r>
            <a:r>
              <a:rPr lang="en-US" dirty="0" smtClean="0">
                <a:solidFill>
                  <a:schemeClr val="tx1"/>
                </a:solidFill>
              </a:rPr>
              <a:t>NEC, CATT,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R1-153615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Proposals on </a:t>
            </a:r>
            <a:r>
              <a:rPr lang="en-US" altLang="ko-KR" dirty="0" smtClean="0"/>
              <a:t>Narrowband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en-US" altLang="ko-KR" sz="2600" dirty="0" smtClean="0"/>
              <a:t>A DL/UL narrowband consists of a set of contiguous PRB(s)</a:t>
            </a:r>
          </a:p>
          <a:p>
            <a:pPr latinLnBrk="1"/>
            <a:r>
              <a:rPr lang="en-US" altLang="ko-KR" sz="2600" dirty="0" smtClean="0"/>
              <a:t>In case a UE needs to monitor PSS/SSS/PBCH of a cell, it can be retuned to </a:t>
            </a:r>
            <a:r>
              <a:rPr lang="en-US" altLang="ko-KR" sz="2600" dirty="0" smtClean="0"/>
              <a:t>the center </a:t>
            </a:r>
            <a:r>
              <a:rPr lang="en-US" altLang="ko-KR" sz="2600" dirty="0" smtClean="0"/>
              <a:t>72 subcarriers (excluding system DC)</a:t>
            </a:r>
          </a:p>
          <a:p>
            <a:pPr latinLnBrk="1"/>
            <a:r>
              <a:rPr lang="en-US" altLang="ko-KR" sz="2600" dirty="0" smtClean="0"/>
              <a:t>Multiple </a:t>
            </a:r>
            <a:r>
              <a:rPr lang="en-US" altLang="ko-KR" sz="2600" dirty="0"/>
              <a:t>non-overlapped </a:t>
            </a:r>
            <a:r>
              <a:rPr lang="en-US" altLang="ko-KR" sz="2600" dirty="0" smtClean="0"/>
              <a:t>DL/UL </a:t>
            </a:r>
            <a:r>
              <a:rPr lang="en-US" altLang="ko-KR" sz="2600" dirty="0" err="1" smtClean="0"/>
              <a:t>narrowbands</a:t>
            </a:r>
            <a:r>
              <a:rPr lang="en-US" altLang="ko-KR" sz="2600" dirty="0" smtClean="0"/>
              <a:t> </a:t>
            </a:r>
            <a:r>
              <a:rPr lang="en-US" altLang="ko-KR" sz="2600" dirty="0"/>
              <a:t>are specified for system bandwidth &gt;= </a:t>
            </a:r>
            <a:r>
              <a:rPr lang="en-US" altLang="ko-KR" sz="2600" dirty="0" smtClean="0"/>
              <a:t>3Mhz</a:t>
            </a:r>
          </a:p>
          <a:p>
            <a:pPr lvl="1" latinLnBrk="1"/>
            <a:r>
              <a:rPr lang="en-US" altLang="ko-KR" sz="2300" dirty="0"/>
              <a:t>The size of </a:t>
            </a:r>
            <a:r>
              <a:rPr lang="en-US" altLang="ko-KR" sz="2300" dirty="0" smtClean="0"/>
              <a:t>these </a:t>
            </a:r>
            <a:r>
              <a:rPr lang="en-US" altLang="ko-KR" sz="2300" dirty="0" err="1" smtClean="0"/>
              <a:t>narrowbands</a:t>
            </a:r>
            <a:r>
              <a:rPr lang="en-US" altLang="ko-KR" sz="2300" dirty="0" smtClean="0"/>
              <a:t> is </a:t>
            </a:r>
            <a:r>
              <a:rPr lang="en-US" altLang="ko-KR" sz="2300" dirty="0"/>
              <a:t>6PRBs</a:t>
            </a:r>
          </a:p>
          <a:p>
            <a:pPr lvl="1" latinLnBrk="1"/>
            <a:r>
              <a:rPr lang="en-US" altLang="ko-KR" sz="2300" dirty="0"/>
              <a:t>The maximum number of DL/UL </a:t>
            </a:r>
            <a:r>
              <a:rPr lang="en-US" altLang="ko-KR" sz="2300" dirty="0" err="1"/>
              <a:t>narrowbands</a:t>
            </a:r>
            <a:r>
              <a:rPr lang="en-US" altLang="ko-KR" sz="2300" dirty="0"/>
              <a:t> with </a:t>
            </a:r>
            <a:r>
              <a:rPr lang="en-US" altLang="ko-KR" sz="2300" dirty="0" smtClean="0"/>
              <a:t>size of 6 </a:t>
            </a:r>
            <a:r>
              <a:rPr lang="en-US" altLang="ko-KR" sz="2300" dirty="0"/>
              <a:t>PRBs are </a:t>
            </a:r>
            <a:r>
              <a:rPr lang="en-US" altLang="ko-KR" sz="2300" dirty="0" smtClean="0"/>
              <a:t>not larger than 1/1 </a:t>
            </a:r>
            <a:r>
              <a:rPr lang="en-US" altLang="ko-KR" sz="2300" dirty="0"/>
              <a:t>in 1.4Mhz, 2/2 in 3Mhz, 4/4 in 5Mhz, 8/8 in 10Mhz, 16/16 in 20Mhz. </a:t>
            </a:r>
            <a:endParaRPr lang="en-US" altLang="ko-KR" sz="2300" dirty="0" smtClean="0"/>
          </a:p>
          <a:p>
            <a:pPr lvl="1" latinLnBrk="1"/>
            <a:r>
              <a:rPr lang="en-US" altLang="ko-KR" sz="2300" dirty="0" smtClean="0"/>
              <a:t>FFS on residual PRBs which </a:t>
            </a:r>
            <a:r>
              <a:rPr lang="en-US" altLang="ko-KR" sz="2300" dirty="0" smtClean="0"/>
              <a:t>do not belong </a:t>
            </a:r>
            <a:r>
              <a:rPr lang="en-US" altLang="ko-KR" sz="2300" dirty="0" smtClean="0"/>
              <a:t>to any of 6PRB </a:t>
            </a:r>
            <a:r>
              <a:rPr lang="en-US" altLang="ko-KR" sz="2300" dirty="0" smtClean="0"/>
              <a:t>narrowband</a:t>
            </a:r>
            <a:endParaRPr lang="en-US" altLang="ko-KR" sz="1900" dirty="0"/>
          </a:p>
          <a:p>
            <a:pPr latinLnBrk="1"/>
            <a:r>
              <a:rPr lang="en-US" altLang="ko-KR" sz="2600" dirty="0" smtClean="0"/>
              <a:t>At least for TDD, the same set of </a:t>
            </a:r>
            <a:r>
              <a:rPr lang="en-US" altLang="ko-KR" sz="2600" dirty="0" err="1" smtClean="0"/>
              <a:t>narrowbands</a:t>
            </a:r>
            <a:r>
              <a:rPr lang="en-US" altLang="ko-KR" sz="2600" dirty="0" smtClean="0"/>
              <a:t> are specified for both DL and UL. </a:t>
            </a:r>
            <a:endParaRPr lang="en-US" altLang="ko-KR" sz="2600" dirty="0" smtClean="0"/>
          </a:p>
          <a:p>
            <a:pPr marL="342900" lvl="1" indent="-342900" latinLnBrk="1">
              <a:buFont typeface="Arial" pitchFamily="34" charset="0"/>
              <a:buChar char="•"/>
            </a:pPr>
            <a:r>
              <a:rPr lang="en-US" altLang="ko-KR" sz="2600" dirty="0"/>
              <a:t>FFS: The lowest PRB and highest </a:t>
            </a:r>
            <a:r>
              <a:rPr lang="en-US" altLang="ko-KR" sz="2600" dirty="0"/>
              <a:t>PRB </a:t>
            </a:r>
            <a:r>
              <a:rPr lang="en-US" altLang="ko-KR" sz="2600" dirty="0"/>
              <a:t>indices usable for </a:t>
            </a:r>
            <a:r>
              <a:rPr lang="en-US" altLang="ko-KR" sz="2600" dirty="0" err="1"/>
              <a:t>narrowbands</a:t>
            </a:r>
            <a:r>
              <a:rPr lang="en-US" altLang="ko-KR" sz="2600" dirty="0"/>
              <a:t> </a:t>
            </a:r>
            <a:r>
              <a:rPr lang="en-US" altLang="ko-KR" sz="2600" dirty="0"/>
              <a:t>is </a:t>
            </a:r>
            <a:r>
              <a:rPr lang="en-US" altLang="ko-KR" sz="2600" dirty="0"/>
              <a:t>fixed or configurable which can be </a:t>
            </a:r>
            <a:r>
              <a:rPr lang="en-US" altLang="ko-KR" sz="2600" dirty="0"/>
              <a:t>different </a:t>
            </a:r>
            <a:r>
              <a:rPr lang="en-US" altLang="ko-KR" sz="2600" dirty="0"/>
              <a:t>per system </a:t>
            </a:r>
            <a:r>
              <a:rPr lang="en-US" altLang="ko-KR" sz="2600" dirty="0" smtClean="0"/>
              <a:t>bandwidth</a:t>
            </a:r>
          </a:p>
          <a:p>
            <a:pPr marL="342900" lvl="1" indent="-342900" latinLnBrk="1">
              <a:buFont typeface="Arial" pitchFamily="34" charset="0"/>
              <a:buChar char="•"/>
            </a:pP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240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sz="2400" dirty="0"/>
              <a:t>Options for DL narrowband formations</a:t>
            </a:r>
            <a:endParaRPr lang="ko-KR" altLang="ko-KR" sz="3600" dirty="0"/>
          </a:p>
          <a:p>
            <a:pPr lvl="1" latinLnBrk="1"/>
            <a:r>
              <a:rPr lang="en-US" altLang="ko-KR" sz="2000" dirty="0"/>
              <a:t>Option 1: 6 PRB NB starts from edge of system bandwidth towards center </a:t>
            </a:r>
            <a:endParaRPr lang="ko-KR" altLang="ko-KR" sz="3200" dirty="0"/>
          </a:p>
          <a:p>
            <a:pPr lvl="1" latinLnBrk="1"/>
            <a:r>
              <a:rPr lang="en-US" altLang="ko-KR" sz="2000" dirty="0"/>
              <a:t>Option 2: 6PRB NB starts from the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lowest </a:t>
            </a:r>
            <a:r>
              <a:rPr lang="en-US" altLang="ko-KR" sz="2000" dirty="0"/>
              <a:t>PRB index toward highest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PRB </a:t>
            </a:r>
            <a:r>
              <a:rPr lang="en-US" altLang="ko-KR" sz="2000" dirty="0"/>
              <a:t>index used for narrowband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definition </a:t>
            </a:r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Other options are not precluded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64904"/>
            <a:ext cx="2160240" cy="3310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5438" y="6235746"/>
            <a:ext cx="2611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Examples of two options</a:t>
            </a:r>
          </a:p>
          <a:p>
            <a:r>
              <a:rPr lang="en-US" altLang="ko-KR" dirty="0" smtClean="0"/>
              <a:t>(Illustration purpose only)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31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</TotalTime>
  <Words>217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Narrowband Definition for Rel-13 MTC UEs</vt:lpstr>
      <vt:lpstr>Proposals on Narrowband</vt:lpstr>
      <vt:lpstr>Examples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yunjung1</cp:lastModifiedBy>
  <cp:revision>132</cp:revision>
  <dcterms:created xsi:type="dcterms:W3CDTF">2015-04-22T00:12:23Z</dcterms:created>
  <dcterms:modified xsi:type="dcterms:W3CDTF">2015-05-28T00:03:08Z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