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MTC SIB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Ericsson, Intel, Alcatel Lucent,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KDDI,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Samsung, CATT,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LG, Sierra Wireless,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R1-153568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9793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#81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Fukuoka, Japan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25th - 29th May,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6.2.1.8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Agreements from RAN1#80bis</a:t>
            </a:r>
          </a:p>
          <a:p>
            <a:pPr lvl="1"/>
            <a:r>
              <a:rPr lang="en-US" sz="2400" dirty="0" smtClean="0"/>
              <a:t>Scheduling information for “MTC SIB1” (time, frequency and MCS/TBS) is derived from PCID and/or MIB and/or fixed/predefined in spec</a:t>
            </a:r>
          </a:p>
          <a:p>
            <a:pPr lvl="2"/>
            <a:r>
              <a:rPr lang="en-US" sz="1800" dirty="0" smtClean="0"/>
              <a:t>FFS: Impacts of MBSFN subframes, TDD configuration and PBCH repetition on possible time resources for “MTC SIB1”</a:t>
            </a:r>
          </a:p>
          <a:p>
            <a:pPr lvl="1"/>
            <a:r>
              <a:rPr lang="en-US" sz="2400" dirty="0" smtClean="0"/>
              <a:t>Scheduling information for subsequent “MTC SIs” (time, frequency and MCS/TBS) is derived from “MTC SIB1” and/or fixed/predefined in spec</a:t>
            </a:r>
            <a:endParaRPr lang="en-US" sz="60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sz="2400" dirty="0" smtClean="0"/>
              <a:t>The number of resource blocks used for MTC SIB transmission is fixed to 6 PRBs.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Scheduling information for MTC SIB1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TBS of MTC SIB1 is </a:t>
            </a:r>
            <a:r>
              <a:rPr lang="en-US" sz="1800" dirty="0" smtClean="0"/>
              <a:t>based on information </a:t>
            </a:r>
            <a:r>
              <a:rPr lang="en-US" sz="1800" dirty="0" smtClean="0"/>
              <a:t>in the MIB.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Frequency location of MTC SIB1 is derived from at least PCID.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Time location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Possible subframes are {0,4,5,9} for FDD and {0,5} for TDD. FFS subframes {1,6} for TDD. 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FFS: Whether the subframes </a:t>
            </a:r>
            <a:r>
              <a:rPr lang="en-US" sz="1800" dirty="0" smtClean="0"/>
              <a:t>and frames are </a:t>
            </a:r>
            <a:r>
              <a:rPr lang="en-US" sz="1800" dirty="0" smtClean="0"/>
              <a:t>signaled in MIB </a:t>
            </a:r>
            <a:r>
              <a:rPr lang="en-US" sz="1800" dirty="0" smtClean="0"/>
              <a:t>and/or </a:t>
            </a:r>
            <a:r>
              <a:rPr lang="en-US" sz="1800" dirty="0" smtClean="0"/>
              <a:t>fixed/predefined in specification.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Scheduling information for MTC SIBs other than MTC SIB1 are given in MTC SIB1.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The number of repetitions for MTC SIBs other than MTC SIB1 is configurable by the network. 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FFS: MTC SIB1.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FFS: How the network will signal the number of repetitions.</a:t>
            </a:r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262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MTC SIB Transmission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rratasu1</cp:lastModifiedBy>
  <cp:revision>139</cp:revision>
  <dcterms:created xsi:type="dcterms:W3CDTF">2014-10-08T06:45:16Z</dcterms:created>
  <dcterms:modified xsi:type="dcterms:W3CDTF">2015-05-27T00:05:48Z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