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DL LBT Category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Intel, </a:t>
            </a:r>
            <a:r>
              <a:rPr lang="en-US" altLang="zh-CN" dirty="0" err="1" smtClean="0"/>
              <a:t>Mediatek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R1-153530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09246"/>
            <a:ext cx="35108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TSG-RAN WG1 Meeting #81</a:t>
            </a:r>
          </a:p>
          <a:p>
            <a:r>
              <a:rPr lang="en-US" dirty="0" smtClean="0"/>
              <a:t>Fukuoka, Japan, 25</a:t>
            </a:r>
            <a:r>
              <a:rPr lang="en-US" baseline="30000" dirty="0" smtClean="0"/>
              <a:t>th</a:t>
            </a:r>
            <a:r>
              <a:rPr lang="en-US" dirty="0" smtClean="0"/>
              <a:t>-29</a:t>
            </a:r>
            <a:r>
              <a:rPr lang="en-US" baseline="30000" dirty="0" smtClean="0"/>
              <a:t>th</a:t>
            </a:r>
            <a:r>
              <a:rPr lang="en-US" dirty="0" smtClean="0"/>
              <a:t> May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6.2.4.3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47666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It is recommended that the agreed Category 4 based LBT mechanism is the baseline at least for LAA DL transmission bursts containing PDSCH.</a:t>
            </a:r>
          </a:p>
          <a:p>
            <a:pPr lvl="1"/>
            <a:r>
              <a:rPr lang="en-US" sz="2400" dirty="0"/>
              <a:t>FFS: </a:t>
            </a:r>
            <a:r>
              <a:rPr lang="en-US" sz="2400" dirty="0" smtClean="0"/>
              <a:t>A </a:t>
            </a:r>
            <a:r>
              <a:rPr lang="en-US" sz="2400" dirty="0"/>
              <a:t>Category </a:t>
            </a:r>
            <a:r>
              <a:rPr lang="en-US" sz="2400" dirty="0" smtClean="0"/>
              <a:t>2 </a:t>
            </a:r>
            <a:r>
              <a:rPr lang="en-US" sz="2400" dirty="0"/>
              <a:t>based LBT mechanism is </a:t>
            </a:r>
            <a:r>
              <a:rPr lang="en-US" sz="2400" dirty="0" smtClean="0"/>
              <a:t>also supported for LAA DL </a:t>
            </a:r>
            <a:r>
              <a:rPr lang="en-US" sz="2400" dirty="0"/>
              <a:t>transmission </a:t>
            </a:r>
            <a:r>
              <a:rPr lang="en-US" sz="2400" dirty="0" smtClean="0"/>
              <a:t>bursts </a:t>
            </a:r>
            <a:r>
              <a:rPr lang="en-US" sz="2400" dirty="0"/>
              <a:t>containing PDSCH.</a:t>
            </a:r>
          </a:p>
        </p:txBody>
      </p:sp>
    </p:spTree>
    <p:extLst>
      <p:ext uri="{BB962C8B-B14F-4D97-AF65-F5344CB8AC3E}">
        <p14:creationId xmlns:p14="http://schemas.microsoft.com/office/powerpoint/2010/main" val="2063612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3087</TotalTime>
  <Words>72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WF on DL LBT Category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eddy.kwon@intel.com</dc:creator>
  <cp:lastModifiedBy>Kwon, Eddy</cp:lastModifiedBy>
  <cp:revision>171</cp:revision>
  <dcterms:created xsi:type="dcterms:W3CDTF">2015-02-09T15:32:33Z</dcterms:created>
  <dcterms:modified xsi:type="dcterms:W3CDTF">2015-05-26T05:54:38Z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(3)tGv5X7kLl6dRC3NJcpdt5znncRwWh9E3DATEAruouIAwlyjjlQ30KwKg1zqnMwuHD5RjFnfS
CQwnRrKHBzB7fQAp++oJL7xfKH7UZl0paeiziSjxBcFACkgQadBavpqpbUQw+lixGG5LKNhu
+UOVdhXMfvaTkw54KtYKCzdtxYrxb+CI78OARkCAgN4C9ySZbDxLOm6xTzdBscrZFLXNvpZC
hG+unnOO3HNkTQiKK9</vt:lpwstr>
  </property>
  <property fmtid="{D5CDD505-2E9C-101B-9397-08002B2CF9AE}" pid="3" name="_new_ms_pID_725431">
    <vt:lpwstr>BVHmeAST0Ggfofo2UhXn7GW9AaQcqZQEVetu8jJgRQTZlufcimCQZY
AgvLUJ3eacRl2dYcEPnQOxa/wGFHXWX+zin9QgebJ1a1cPsoguTWAjIhLlu3yIzhXRyeGsR2
7g0SK+z8iJkIbZmw0ZiEKiOGaJ0e2Zn4qI6iN4wP5EYWWMlCGZHCO635yGKgbk4JsQUQqve4
NnHoDoocSiitSbEf9IXxDsw5aYTjOrjb/8Ty</vt:lpwstr>
  </property>
  <property fmtid="{D5CDD505-2E9C-101B-9397-08002B2CF9AE}" pid="4" name="_new_ms_pID_725432">
    <vt:lpwstr>LSb/2RSZ5HOZ8JqmdaCNYiRFptZRPaQmwz/S
wA39ExW2</vt:lpwstr>
  </property>
  <property fmtid="{D5CDD505-2E9C-101B-9397-08002B2CF9AE}" pid="5" name="sflag">
    <vt:lpwstr>1432532975</vt:lpwstr>
  </property>
</Properties>
</file>