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60" r:id="rId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929" autoAdjust="0"/>
    <p:restoredTop sz="91695" autoAdjust="0"/>
  </p:normalViewPr>
  <p:slideViewPr>
    <p:cSldViewPr>
      <p:cViewPr varScale="1">
        <p:scale>
          <a:sx n="69" d="100"/>
          <a:sy n="69" d="100"/>
        </p:scale>
        <p:origin x="-1710" y="-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66" d="100"/>
        <a:sy n="66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2015/5/26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2015/5/26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2015/5/26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2015/5/26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2015/5/26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2015/5/26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2015/5/26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2015/5/26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2015/5/26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2015/5/26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2015/5/26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2015/5/26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WF on </a:t>
            </a:r>
            <a:r>
              <a:rPr lang="en-US" altLang="zh-CN" dirty="0" smtClean="0"/>
              <a:t>PDSCH narrowband location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2351112"/>
          </a:xfrm>
        </p:spPr>
        <p:txBody>
          <a:bodyPr>
            <a:normAutofit/>
          </a:bodyPr>
          <a:lstStyle/>
          <a:p>
            <a:r>
              <a:rPr lang="en-US" dirty="0" smtClean="0"/>
              <a:t>Huawei, HiSilicon</a:t>
            </a:r>
            <a:r>
              <a:rPr lang="en-US" smtClean="0"/>
              <a:t>, </a:t>
            </a:r>
            <a:r>
              <a:rPr lang="en-US" smtClean="0"/>
              <a:t>Panasonic</a:t>
            </a:r>
            <a:endParaRPr lang="en-US" dirty="0"/>
          </a:p>
        </p:txBody>
      </p:sp>
      <p:sp>
        <p:nvSpPr>
          <p:cNvPr id="7" name="テキスト ボックス 5"/>
          <p:cNvSpPr txBox="1">
            <a:spLocks noChangeArrowheads="1"/>
          </p:cNvSpPr>
          <p:nvPr/>
        </p:nvSpPr>
        <p:spPr bwMode="auto">
          <a:xfrm>
            <a:off x="7524750" y="188913"/>
            <a:ext cx="153439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r>
              <a:rPr lang="en-US" altLang="ja-JP" sz="2400" dirty="0" smtClean="0">
                <a:latin typeface="Calibri" pitchFamily="34" charset="0"/>
              </a:rPr>
              <a:t>R1-153515</a:t>
            </a:r>
            <a:endParaRPr lang="ja-JP" altLang="en-US" sz="2400" dirty="0">
              <a:latin typeface="Calibri" pitchFamily="34" charset="0"/>
            </a:endParaRPr>
          </a:p>
        </p:txBody>
      </p:sp>
      <p:sp>
        <p:nvSpPr>
          <p:cNvPr id="8" name="テキスト ボックス 6"/>
          <p:cNvSpPr txBox="1">
            <a:spLocks noChangeArrowheads="1"/>
          </p:cNvSpPr>
          <p:nvPr/>
        </p:nvSpPr>
        <p:spPr bwMode="auto">
          <a:xfrm>
            <a:off x="179388" y="188913"/>
            <a:ext cx="4334392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r>
              <a:rPr lang="en-US" altLang="ja-JP" sz="2400" dirty="0">
                <a:latin typeface="Calibri" pitchFamily="34" charset="0"/>
              </a:rPr>
              <a:t>3GPP TSG RAN WG1 </a:t>
            </a:r>
            <a:r>
              <a:rPr lang="en-US" altLang="ja-JP" sz="2400" dirty="0" smtClean="0">
                <a:latin typeface="Calibri" pitchFamily="34" charset="0"/>
              </a:rPr>
              <a:t>#81</a:t>
            </a:r>
            <a:endParaRPr lang="en-US" altLang="ja-JP" sz="2400" dirty="0">
              <a:latin typeface="Calibri" pitchFamily="34" charset="0"/>
            </a:endParaRPr>
          </a:p>
          <a:p>
            <a:r>
              <a:rPr lang="en-US" altLang="ja-JP" sz="2400" dirty="0" smtClean="0">
                <a:latin typeface="Calibri" pitchFamily="34" charset="0"/>
              </a:rPr>
              <a:t>Fukuoka, Japan, May 25-29, 2015</a:t>
            </a:r>
            <a:endParaRPr lang="en-US" altLang="ja-JP" sz="2400" dirty="0">
              <a:latin typeface="Calibri" pitchFamily="34" charset="0"/>
            </a:endParaRPr>
          </a:p>
          <a:p>
            <a:pPr eaLnBrk="1" hangingPunct="1"/>
            <a:r>
              <a:rPr lang="en-US" altLang="ja-JP" sz="2400" dirty="0">
                <a:latin typeface="Calibri" pitchFamily="34" charset="0"/>
              </a:rPr>
              <a:t>Agenda </a:t>
            </a:r>
            <a:r>
              <a:rPr lang="en-US" altLang="ja-JP" sz="2400" dirty="0" smtClean="0">
                <a:latin typeface="Calibri" pitchFamily="34" charset="0"/>
              </a:rPr>
              <a:t>item 6.2.1.1</a:t>
            </a:r>
            <a:endParaRPr lang="ja-JP" altLang="en-US" sz="2400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6955623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5040560"/>
          </a:xfrm>
        </p:spPr>
        <p:txBody>
          <a:bodyPr>
            <a:normAutofit/>
          </a:bodyPr>
          <a:lstStyle/>
          <a:p>
            <a:pPr lvl="0"/>
            <a:r>
              <a:rPr lang="en-US" altLang="zh-CN" dirty="0" smtClean="0"/>
              <a:t>For UEs operating CE, PDSCH narrowband location in the first subframe carrying PDSCH which is scheduled by MPDCCH</a:t>
            </a:r>
            <a:endParaRPr lang="zh-CN" altLang="zh-CN" dirty="0" smtClean="0"/>
          </a:p>
          <a:p>
            <a:pPr lvl="1"/>
            <a:r>
              <a:rPr lang="en-US" altLang="zh-CN" dirty="0" smtClean="0"/>
              <a:t>is known to the UE without DCI indication at least when the required CE amount is large</a:t>
            </a:r>
            <a:endParaRPr lang="zh-CN" altLang="zh-CN" dirty="0" smtClean="0"/>
          </a:p>
          <a:p>
            <a:pPr lvl="2"/>
            <a:r>
              <a:rPr lang="en-US" altLang="zh-CN" dirty="0" smtClean="0"/>
              <a:t>Otherwise is indicated in DCI</a:t>
            </a:r>
            <a:endParaRPr lang="zh-CN" altLang="zh-CN" dirty="0" smtClean="0"/>
          </a:p>
          <a:p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2634</TotalTime>
  <Words>70</Words>
  <Application>Microsoft Office PowerPoint</Application>
  <PresentationFormat>全屏显示(4:3)</PresentationFormat>
  <Paragraphs>10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3" baseType="lpstr">
      <vt:lpstr>Office 主题</vt:lpstr>
      <vt:lpstr>WF on PDSCH narrowband location</vt:lpstr>
      <vt:lpstr>Proposals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Xiajinhuan (June Xia, HiSilicon)</dc:creator>
  <cp:lastModifiedBy>Yi Wang</cp:lastModifiedBy>
  <cp:revision>249</cp:revision>
  <dcterms:created xsi:type="dcterms:W3CDTF">2014-11-19T18:15:29Z</dcterms:created>
  <dcterms:modified xsi:type="dcterms:W3CDTF">2015-05-26T03:17:08Z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_ms_pID_72543">
    <vt:lpwstr>(3)S2Rn6XiNgf69KkcuYvWTYLH5OkdEFrc0/rcr824+wBI+/y0EpRjRWueZqys2XYMYqF+2+7ng
IP8rLYlm8Orx6nP7n4kEn0Y2diLDnFsfz2GKKmyks9W9YWlE0DhHtv3kdElNuiIgJJfYdnp2
Ib2oeIBVlX7iHCzpNR69U+lz6wArKaqS3MjMw42CcnlzvAKSifGyEwEEig6go3dvMimOH48b
XL4pmVOk9um7zcrJ8T</vt:lpwstr>
  </property>
  <property fmtid="{D5CDD505-2E9C-101B-9397-08002B2CF9AE}" pid="3" name="_new_ms_pID_725431">
    <vt:lpwstr>Ai7qcCE4QS1eJUhTLcZQXql/SEcF89IhH2oKpsEKnYVV26KEsHaS/k
mvJbldI1oPqxRNuajidBfuK5qRbMNhzprWtuNDwVu7Dw+FNEc99aFpC8MnMu3MZJJc6HLc/F
8h39VWSUpyta7vC9v+rOg9JdCuaW8Av2vWHlicC7znDK87hGZYEx0U9UXb6+MJqXeSD5C4qz
T3ru9wZtZ4wK84kOs3FVFuDMbiOxhuMQ4zog</vt:lpwstr>
  </property>
  <property fmtid="{D5CDD505-2E9C-101B-9397-08002B2CF9AE}" pid="4" name="_new_ms_pID_725432">
    <vt:lpwstr>qFYvFe7GpVx7V23WF8l02SEuJQrQRX46Q5Iw
3p4lKSvghvptvSGDEBYKKuzQne6ewvX+50mqHUZqZI+CC051TOoNvtEIN5BEJNSfl2/+R0OI
Yx2fplrBYCqbUWreMRpIoOBcll++DakMiSjerftLqZh+lMSM7eZ4aP9sUdoI1XXl</vt:lpwstr>
  </property>
  <property fmtid="{D5CDD505-2E9C-101B-9397-08002B2CF9AE}" pid="5" name="sflag">
    <vt:lpwstr>1432533783</vt:lpwstr>
  </property>
</Properties>
</file>