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814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0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054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98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750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4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4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09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83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79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6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7050-EF55-4BE3-A67A-CAE974ECAB37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834A8-9B44-4EE1-B21F-0B2AB496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Physical channel timing relationships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Ericsson, Alcatel-Lucent, Alcatel-Lucent Shanghai Bell, CATT, HiSilicon, Huawei, Intel, InterDigital, LG Electronics, NEC, NTT DoCoMo, Qualcomm, Samsung, Sierra Wireless, Sony, ZTE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2358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80bis</a:t>
            </a:r>
            <a:endParaRPr kumimoji="0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Belgrade, Serbia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34" charset="-128"/>
              </a:rPr>
              <a:t>, 20th - 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24</a:t>
            </a:r>
            <a:r>
              <a:rPr kumimoji="0" lang="nn-NO" altLang="ja-JP" sz="2400" dirty="0" smtClean="0">
                <a:latin typeface="Calibri" pitchFamily="34" charset="0"/>
                <a:ea typeface="ＭＳ Ｐゴシック" pitchFamily="34" charset="-128"/>
              </a:rPr>
              <a:t>th April, </a:t>
            </a:r>
            <a:r>
              <a:rPr kumimoji="0" lang="nn-NO" altLang="ja-JP" sz="2400" dirty="0">
                <a:latin typeface="Calibri" pitchFamily="34" charset="0"/>
                <a:ea typeface="ＭＳ Ｐゴシック" pitchFamily="34" charset="-128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7.2.1.1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R1-152414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588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sz="2000" b="1" dirty="0" smtClean="0"/>
              <a:t>For a Rel-13 low complexity UE not operating coverage enhancements:</a:t>
            </a:r>
          </a:p>
          <a:p>
            <a:pPr lvl="1" hangingPunct="0"/>
            <a:r>
              <a:rPr lang="en-US" sz="1800" dirty="0"/>
              <a:t>Multiplexing of ‘Physical downlink control channel for MTC’ and un-associated PDSCH in the same subframe to the same UE is supported</a:t>
            </a:r>
            <a:r>
              <a:rPr lang="en-US" sz="1800" dirty="0" smtClean="0"/>
              <a:t>.</a:t>
            </a:r>
          </a:p>
          <a:p>
            <a:pPr lvl="1" hangingPunct="0"/>
            <a:r>
              <a:rPr lang="en-US" sz="1800" dirty="0" smtClean="0"/>
              <a:t>When the UE is not required to retune to other narrowband region due to monitoring of PSS/SSS, PBCH, SIB, paging occasion, etc.,</a:t>
            </a:r>
            <a:endParaRPr lang="sv-SE" sz="1800" dirty="0"/>
          </a:p>
          <a:p>
            <a:pPr lvl="2" hangingPunct="0"/>
            <a:r>
              <a:rPr lang="en-US" sz="1600" dirty="0" smtClean="0"/>
              <a:t>In FD-FDD, the UE can receive PDSCH </a:t>
            </a:r>
            <a:r>
              <a:rPr lang="en-US" sz="1600" dirty="0"/>
              <a:t>and </a:t>
            </a:r>
            <a:r>
              <a:rPr lang="en-US" sz="1600" dirty="0" smtClean="0"/>
              <a:t>transmit PUSCH </a:t>
            </a:r>
            <a:r>
              <a:rPr lang="en-US" sz="1600" dirty="0"/>
              <a:t>in every subframe.</a:t>
            </a:r>
            <a:endParaRPr lang="sv-SE" sz="1600" dirty="0"/>
          </a:p>
          <a:p>
            <a:pPr lvl="2" hangingPunct="0"/>
            <a:r>
              <a:rPr lang="en-US" sz="1600" dirty="0" smtClean="0"/>
              <a:t>In </a:t>
            </a:r>
            <a:r>
              <a:rPr lang="en-US" sz="1600" dirty="0"/>
              <a:t>T</a:t>
            </a:r>
            <a:r>
              <a:rPr lang="en-US" sz="1600" dirty="0" smtClean="0"/>
              <a:t>DD</a:t>
            </a:r>
            <a:r>
              <a:rPr lang="en-US" sz="1600" dirty="0"/>
              <a:t>, </a:t>
            </a:r>
            <a:r>
              <a:rPr lang="en-US" sz="1600" dirty="0" smtClean="0"/>
              <a:t>the </a:t>
            </a:r>
            <a:r>
              <a:rPr lang="en-US" sz="1600" dirty="0"/>
              <a:t>UE can </a:t>
            </a:r>
            <a:r>
              <a:rPr lang="en-US" sz="1600" dirty="0" smtClean="0"/>
              <a:t>either receive </a:t>
            </a:r>
            <a:r>
              <a:rPr lang="en-US" sz="1600" dirty="0"/>
              <a:t>PDSCH </a:t>
            </a:r>
            <a:r>
              <a:rPr lang="en-US" sz="1600" dirty="0" smtClean="0"/>
              <a:t>or </a:t>
            </a:r>
            <a:r>
              <a:rPr lang="en-US" sz="1600" dirty="0"/>
              <a:t>transmit PUSCH in every subframe</a:t>
            </a:r>
            <a:r>
              <a:rPr lang="en-US" sz="1600" dirty="0" smtClean="0"/>
              <a:t>.</a:t>
            </a:r>
            <a:endParaRPr lang="sv-SE" sz="1600" dirty="0"/>
          </a:p>
          <a:p>
            <a:pPr lvl="2" hangingPunct="0"/>
            <a:r>
              <a:rPr lang="en-US" sz="1600" dirty="0" smtClean="0"/>
              <a:t>In HD-FDD, the </a:t>
            </a:r>
            <a:r>
              <a:rPr lang="en-US" sz="1600" dirty="0"/>
              <a:t>UE </a:t>
            </a:r>
            <a:r>
              <a:rPr lang="en-US" sz="1600" dirty="0" smtClean="0"/>
              <a:t>can either receive PDSCH </a:t>
            </a:r>
            <a:r>
              <a:rPr lang="en-US" sz="1600" dirty="0"/>
              <a:t>or </a:t>
            </a:r>
            <a:r>
              <a:rPr lang="en-US" sz="1600" dirty="0" smtClean="0"/>
              <a:t>transmit PUSCH </a:t>
            </a:r>
            <a:r>
              <a:rPr lang="en-US" sz="1600" dirty="0"/>
              <a:t>in </a:t>
            </a:r>
            <a:r>
              <a:rPr lang="en-US" sz="1600" dirty="0" smtClean="0"/>
              <a:t>most subframes (i.e. more than half of the subframes).</a:t>
            </a:r>
          </a:p>
        </p:txBody>
      </p:sp>
    </p:spTree>
    <p:extLst>
      <p:ext uri="{BB962C8B-B14F-4D97-AF65-F5344CB8AC3E}">
        <p14:creationId xmlns:p14="http://schemas.microsoft.com/office/powerpoint/2010/main" val="341991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183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Physical channel timing relationships for MTC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1.4 MHz system bandwidth for MTC</dc:title>
  <dc:creator>Johan Bergman</dc:creator>
  <cp:lastModifiedBy>Johan Bergman</cp:lastModifiedBy>
  <cp:revision>32</cp:revision>
  <dcterms:created xsi:type="dcterms:W3CDTF">2015-02-10T11:06:46Z</dcterms:created>
  <dcterms:modified xsi:type="dcterms:W3CDTF">2015-04-24T12:41:29Z</dcterms:modified>
</cp:coreProperties>
</file>