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1" r:id="rId2"/>
    <p:sldId id="272" r:id="rId3"/>
    <p:sldId id="270" r:id="rId4"/>
    <p:sldId id="25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996" autoAdjust="0"/>
  </p:normalViewPr>
  <p:slideViewPr>
    <p:cSldViewPr>
      <p:cViewPr>
        <p:scale>
          <a:sx n="80" d="100"/>
          <a:sy n="80" d="100"/>
        </p:scale>
        <p:origin x="-108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15CF0-EBC3-4904-8EB1-453FBABFBF46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EAE80-7F49-48EB-8CE2-46DBC94EB6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8721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1002E23-C91D-41B2-94A9-48D84561FC2F}" type="slidenum">
              <a:rPr lang="zh-CN" altLang="en-US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4256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6248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0653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0929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1056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6646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8957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973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800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4104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7718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84483-426C-4B25-BAB4-985D3A74F3FF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07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7.5.2.1 </a:t>
            </a:r>
            <a:r>
              <a:rPr lang="en-US" dirty="0" smtClean="0"/>
              <a:t>WF on CSI </a:t>
            </a:r>
            <a:r>
              <a:rPr lang="en-US" dirty="0" smtClean="0"/>
              <a:t>enhancements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 Networks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Schemes for non-</a:t>
            </a:r>
            <a:r>
              <a:rPr lang="en-US" dirty="0" err="1" smtClean="0"/>
              <a:t>precoded</a:t>
            </a:r>
            <a:r>
              <a:rPr lang="en-US" dirty="0" smtClean="0"/>
              <a:t> CSI-RS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 scheme is associated with codebook(s) for CSI reporting and the associated CSI reporting modes</a:t>
            </a:r>
          </a:p>
          <a:p>
            <a:r>
              <a:rPr lang="en-US" dirty="0" err="1" smtClean="0"/>
              <a:t>Precoding</a:t>
            </a:r>
            <a:r>
              <a:rPr lang="en-US" dirty="0" smtClean="0"/>
              <a:t> matrix/vector for CSI reporting: W=W1*W2</a:t>
            </a:r>
          </a:p>
          <a:p>
            <a:pPr lvl="1"/>
            <a:r>
              <a:rPr lang="en-US" dirty="0" smtClean="0"/>
              <a:t>W is used for downlink transmission hypothesis</a:t>
            </a:r>
          </a:p>
          <a:p>
            <a:r>
              <a:rPr lang="en-US" dirty="0" smtClean="0"/>
              <a:t>Potential specification enhancement on CSI reporting:</a:t>
            </a:r>
          </a:p>
          <a:p>
            <a:pPr lvl="1"/>
            <a:r>
              <a:rPr lang="en-US" dirty="0" smtClean="0"/>
              <a:t>PMI(s) </a:t>
            </a:r>
            <a:r>
              <a:rPr lang="en-US" u="sng" dirty="0" smtClean="0"/>
              <a:t>reported</a:t>
            </a:r>
            <a:r>
              <a:rPr lang="en-US" dirty="0" smtClean="0"/>
              <a:t> corresponding to W1 and/or W2</a:t>
            </a:r>
          </a:p>
          <a:p>
            <a:pPr lvl="2"/>
            <a:r>
              <a:rPr lang="en-US" dirty="0" smtClean="0"/>
              <a:t>If multiple PMIs are reported for W1 or W2, different feedback rates and/or granularity for the multiple PMIs may or may not be used</a:t>
            </a:r>
          </a:p>
          <a:p>
            <a:pPr lvl="1"/>
            <a:r>
              <a:rPr lang="en-US" dirty="0" smtClean="0"/>
              <a:t>RI: a single RI or multiple RIs</a:t>
            </a:r>
          </a:p>
          <a:p>
            <a:pPr lvl="1"/>
            <a:r>
              <a:rPr lang="en-US" dirty="0" smtClean="0"/>
              <a:t>CQI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内容占位符 2"/>
          <p:cNvSpPr>
            <a:spLocks noGrp="1"/>
          </p:cNvSpPr>
          <p:nvPr>
            <p:ph idx="1"/>
          </p:nvPr>
        </p:nvSpPr>
        <p:spPr>
          <a:xfrm>
            <a:off x="468313" y="765175"/>
            <a:ext cx="8229600" cy="55594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en-US" altLang="zh-CN" sz="2000" dirty="0" smtClean="0"/>
          </a:p>
          <a:p>
            <a:pPr eaLnBrk="1" hangingPunct="1">
              <a:buFont typeface="Arial" charset="0"/>
              <a:buNone/>
            </a:pPr>
            <a:r>
              <a:rPr lang="en-US" altLang="zh-CN" sz="2000" dirty="0" smtClean="0"/>
              <a:t>Potential </a:t>
            </a:r>
            <a:r>
              <a:rPr lang="en-GB" altLang="zh-CN" sz="2000" i="1" dirty="0" smtClean="0"/>
              <a:t>Enhancements related to </a:t>
            </a:r>
            <a:r>
              <a:rPr lang="en-GB" altLang="zh-CN" sz="2000" i="1" dirty="0" err="1" smtClean="0"/>
              <a:t>beamformed</a:t>
            </a:r>
            <a:r>
              <a:rPr lang="en-GB" altLang="zh-CN" sz="2000" i="1" dirty="0" smtClean="0"/>
              <a:t> CSI-RS-based schemes</a:t>
            </a:r>
            <a:endParaRPr lang="en-US" altLang="zh-CN" sz="2000" dirty="0" smtClean="0"/>
          </a:p>
          <a:p>
            <a:pPr eaLnBrk="1" hangingPunct="1"/>
            <a:r>
              <a:rPr lang="en-US" altLang="zh-CN" sz="2000" dirty="0" smtClean="0"/>
              <a:t>UE measures one or multiple </a:t>
            </a:r>
            <a:r>
              <a:rPr lang="en-US" altLang="zh-CN" sz="2000" dirty="0" err="1" smtClean="0"/>
              <a:t>beamformed</a:t>
            </a:r>
            <a:r>
              <a:rPr lang="en-US" altLang="zh-CN" sz="2000" dirty="0" smtClean="0"/>
              <a:t> resource(s)</a:t>
            </a:r>
          </a:p>
          <a:p>
            <a:pPr lvl="1" eaLnBrk="1" hangingPunct="1"/>
            <a:r>
              <a:rPr lang="en-US" altLang="zh-CN" sz="1600" dirty="0" smtClean="0"/>
              <a:t>A resource can be a NZP CSI-RS resource or CSI-RS port(s) </a:t>
            </a:r>
            <a:r>
              <a:rPr lang="en-US" altLang="zh-CN" sz="1600" strike="sngStrike" dirty="0" smtClean="0"/>
              <a:t>[</a:t>
            </a:r>
            <a:r>
              <a:rPr lang="en-US" altLang="zh-CN" sz="1600" dirty="0" smtClean="0"/>
              <a:t>or a CSI process</a:t>
            </a:r>
            <a:r>
              <a:rPr lang="en-US" altLang="zh-CN" sz="1600" strike="sngStrike" dirty="0" smtClean="0"/>
              <a:t>]</a:t>
            </a:r>
            <a:r>
              <a:rPr lang="en-US" altLang="zh-CN" sz="1600" dirty="0" smtClean="0"/>
              <a:t>, or DRS.</a:t>
            </a:r>
          </a:p>
          <a:p>
            <a:pPr eaLnBrk="1" hangingPunct="1"/>
            <a:r>
              <a:rPr lang="en-US" altLang="zh-CN" sz="2000" dirty="0" smtClean="0"/>
              <a:t>UE may indicate selection of one or multiple resource(s)</a:t>
            </a:r>
          </a:p>
          <a:p>
            <a:r>
              <a:rPr lang="en-US" altLang="zh-CN" sz="2000" dirty="0" smtClean="0"/>
              <a:t>UE feeds back CSI, e.g. </a:t>
            </a:r>
            <a:r>
              <a:rPr lang="en-US" altLang="zh-CN" sz="2000" strike="sngStrike" dirty="0" smtClean="0"/>
              <a:t>PMI(s)/RI(s)/</a:t>
            </a:r>
            <a:r>
              <a:rPr lang="en-US" altLang="zh-CN" sz="2000" dirty="0" smtClean="0"/>
              <a:t>CQI </a:t>
            </a:r>
            <a:r>
              <a:rPr lang="en-US" sz="2000" u="sng" dirty="0" smtClean="0"/>
              <a:t>and/or PMIs/RI(s</a:t>
            </a:r>
            <a:r>
              <a:rPr lang="en-US" sz="2000" dirty="0" smtClean="0"/>
              <a:t>)</a:t>
            </a:r>
            <a:r>
              <a:rPr lang="en-US" altLang="zh-CN" sz="2000" dirty="0" smtClean="0"/>
              <a:t>, associated to the selected resource(s)</a:t>
            </a:r>
          </a:p>
          <a:p>
            <a:r>
              <a:rPr lang="en-US" altLang="zh-CN" sz="2000" dirty="0" smtClean="0"/>
              <a:t>Note that the definition of terms such as CSI-RS resource, CSI, DRS may be </a:t>
            </a:r>
            <a:r>
              <a:rPr lang="en-US" altLang="zh-CN" sz="2000" strike="sngStrike" dirty="0" smtClean="0"/>
              <a:t>different</a:t>
            </a:r>
            <a:r>
              <a:rPr lang="en-US" altLang="zh-CN" sz="2000" dirty="0" smtClean="0"/>
              <a:t> </a:t>
            </a:r>
            <a:r>
              <a:rPr lang="en-US" altLang="zh-CN" sz="2000" strike="sngStrike" dirty="0" smtClean="0"/>
              <a:t>enhanced</a:t>
            </a:r>
            <a:r>
              <a:rPr lang="en-US" altLang="zh-CN" sz="2000" dirty="0" smtClean="0"/>
              <a:t> </a:t>
            </a:r>
            <a:r>
              <a:rPr lang="en-US" altLang="zh-CN" sz="2000" u="sng" dirty="0" smtClean="0"/>
              <a:t>extended</a:t>
            </a:r>
            <a:r>
              <a:rPr lang="en-US" altLang="zh-CN" sz="2000" dirty="0" smtClean="0"/>
              <a:t> from Rel-12</a:t>
            </a:r>
          </a:p>
          <a:p>
            <a:pPr eaLnBrk="1" hangingPunct="1"/>
            <a:endParaRPr lang="en-US" altLang="zh-CN" sz="2000" dirty="0" smtClean="0"/>
          </a:p>
          <a:p>
            <a:pPr eaLnBrk="1" hangingPunct="1"/>
            <a:endParaRPr lang="en-US" altLang="zh-CN" sz="2000" dirty="0" smtClean="0"/>
          </a:p>
          <a:p>
            <a:endParaRPr lang="en-US" sz="1200" dirty="0" smtClean="0"/>
          </a:p>
          <a:p>
            <a:pPr eaLnBrk="1" hangingPunct="1"/>
            <a:endParaRPr lang="en-US" altLang="zh-CN" sz="2000" dirty="0" smtClean="0"/>
          </a:p>
          <a:p>
            <a:pPr eaLnBrk="1" hangingPunct="1"/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Schemes for non-</a:t>
            </a:r>
            <a:r>
              <a:rPr lang="en-US" sz="3600" dirty="0" err="1" smtClean="0"/>
              <a:t>precoded</a:t>
            </a:r>
            <a:r>
              <a:rPr lang="en-US" sz="3600" dirty="0" smtClean="0"/>
              <a:t> CSI-RS</a:t>
            </a:r>
            <a:endParaRPr lang="en-US" sz="36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066800"/>
                <a:ext cx="8839200" cy="5486400"/>
              </a:xfrm>
            </p:spPr>
            <p:txBody>
              <a:bodyPr>
                <a:normAutofit/>
              </a:bodyPr>
              <a:lstStyle/>
              <a:p>
                <a:r>
                  <a:rPr lang="en-US" sz="2800" dirty="0" smtClean="0"/>
                  <a:t>A scheme is associated with codebook(s) for CSI reporting and the associated CSI reporting modes</a:t>
                </a:r>
              </a:p>
              <a:p>
                <a:r>
                  <a:rPr lang="en-US" sz="2800" dirty="0" smtClean="0"/>
                  <a:t>Precoding matrix/vector for CSI reporting:</a:t>
                </a:r>
                <a:r>
                  <a:rPr lang="en-US" sz="2800" b="1" dirty="0" smtClean="0"/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/>
                      </a:rPr>
                      <m:t>𝑾</m:t>
                    </m:r>
                    <m:r>
                      <a:rPr lang="en-US" sz="2800" b="1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2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2400" b="1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/>
                      </a:rPr>
                      <m:t>𝑾</m:t>
                    </m:r>
                    <m:r>
                      <a:rPr lang="en-US" sz="2400" b="1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is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used for a downlink transmission hypothesis</a:t>
                </a:r>
              </a:p>
              <a:p>
                <a:pPr lvl="0"/>
                <a:r>
                  <a:rPr lang="en-US" sz="2800" dirty="0" smtClean="0"/>
                  <a:t>Potential specification enhancement on CSI reporting:</a:t>
                </a:r>
              </a:p>
              <a:p>
                <a:pPr lvl="1"/>
                <a:r>
                  <a:rPr lang="en-US" sz="2400" dirty="0" smtClean="0"/>
                  <a:t>PMI(s) corresponding to W</a:t>
                </a:r>
                <a:r>
                  <a:rPr lang="en-US" sz="2400" baseline="-25000" dirty="0" smtClean="0"/>
                  <a:t>1</a:t>
                </a:r>
                <a:r>
                  <a:rPr lang="en-US" sz="2400" dirty="0" smtClean="0"/>
                  <a:t> and/or W</a:t>
                </a:r>
                <a:r>
                  <a:rPr lang="en-US" sz="2400" baseline="-25000" dirty="0" smtClean="0"/>
                  <a:t>2</a:t>
                </a:r>
                <a:endParaRPr lang="en-US" sz="2400" dirty="0" smtClean="0"/>
              </a:p>
              <a:p>
                <a:pPr lvl="2"/>
                <a:r>
                  <a:rPr lang="en-US" dirty="0" smtClean="0"/>
                  <a:t>If multiple PMIs are reported for W1 or W2, different feedback rate and/or granularity for the multiple PMIs may or may not be used </a:t>
                </a:r>
              </a:p>
              <a:p>
                <a:pPr lvl="1"/>
                <a:r>
                  <a:rPr lang="en-US" sz="2400" dirty="0" smtClean="0"/>
                  <a:t>RI: A single RI or multiple RIs</a:t>
                </a:r>
              </a:p>
              <a:p>
                <a:pPr lvl="1"/>
                <a:r>
                  <a:rPr lang="en-US" sz="2400" dirty="0" smtClean="0"/>
                  <a:t>CQI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066800"/>
                <a:ext cx="8839200" cy="5486400"/>
              </a:xfrm>
              <a:blipFill rotWithShape="1">
                <a:blip r:embed="rId2" cstate="print"/>
                <a:stretch>
                  <a:fillRect l="-1172" t="-1000"/>
                </a:stretch>
              </a:blipFill>
            </p:spPr>
            <p:txBody>
              <a:bodyPr/>
              <a:lstStyle/>
              <a:p>
                <a:r>
                  <a:rPr lang="en-US" dirty="0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838200" y="304800"/>
            <a:ext cx="7419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Wednesday night version</a:t>
            </a:r>
            <a:endParaRPr 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0526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186</Words>
  <Application>Microsoft Office PowerPoint</Application>
  <PresentationFormat>On-screen Show (4:3)</PresentationFormat>
  <Paragraphs>25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7.5.2.1 WF on CSI enhancements</vt:lpstr>
      <vt:lpstr>Schemes for non-precoded CSI-RS</vt:lpstr>
      <vt:lpstr>Slide 3</vt:lpstr>
      <vt:lpstr>Schemes for non-precoded CSI-RS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specification-based enhancements on CSI-RS and CSI feedback</dc:title>
  <dc:creator>Eko Onggosanusi</dc:creator>
  <cp:lastModifiedBy>bishwarup</cp:lastModifiedBy>
  <cp:revision>57</cp:revision>
  <dcterms:created xsi:type="dcterms:W3CDTF">2015-04-22T13:43:42Z</dcterms:created>
  <dcterms:modified xsi:type="dcterms:W3CDTF">2015-04-24T09:28:24Z</dcterms:modified>
</cp:coreProperties>
</file>