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86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partial subframe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smtClean="0"/>
              <a:t>Ericsson, 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#80bis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R1-152371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Overhead of signals transmitted by </a:t>
            </a:r>
            <a:r>
              <a:rPr lang="en-US" dirty="0" err="1" smtClean="0"/>
              <a:t>eNB</a:t>
            </a:r>
            <a:r>
              <a:rPr lang="en-US" dirty="0" smtClean="0"/>
              <a:t> for reservation (assuming LBT Cat3 or Cat4) should be optimized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If LBT category 3 or 4 is adopted for LAA, the transmission of PDSCH can only start at predefined OFDM symbols</a:t>
            </a:r>
          </a:p>
          <a:p>
            <a:pPr lvl="1"/>
            <a:r>
              <a:rPr lang="en-US" sz="2000" dirty="0" smtClean="0"/>
              <a:t>3 or 4 predefined symbols per subframe</a:t>
            </a:r>
          </a:p>
          <a:p>
            <a:pPr lvl="1"/>
            <a:r>
              <a:rPr lang="en-US" sz="2000" dirty="0" smtClean="0"/>
              <a:t>For each possible length of the partial subframe, further discuss</a:t>
            </a:r>
          </a:p>
          <a:p>
            <a:pPr lvl="2"/>
            <a:r>
              <a:rPr lang="en-US" sz="1800" dirty="0" smtClean="0"/>
              <a:t>how a UE obtains synchronization for PDSCH demodulation</a:t>
            </a:r>
          </a:p>
          <a:p>
            <a:pPr lvl="2"/>
            <a:r>
              <a:rPr lang="en-US" sz="1800" dirty="0" smtClean="0"/>
              <a:t>which reference signals are used for PDSCH demodulation</a:t>
            </a:r>
          </a:p>
          <a:p>
            <a:endParaRPr lang="en-US" sz="2400" dirty="0" smtClean="0"/>
          </a:p>
          <a:p>
            <a:pPr lvl="1"/>
            <a:endParaRPr lang="en-GB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3918</TotalTime>
  <Words>101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partial subframe for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80</cp:revision>
  <dcterms:created xsi:type="dcterms:W3CDTF">2015-02-09T09:38:11Z</dcterms:created>
  <dcterms:modified xsi:type="dcterms:W3CDTF">2015-04-23T09:37:49Z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(3)f13ur+1tv42dDNW7FxlxChtRpsKLPz9Bm1G0rNekjIfd9o9DMMZUqWdk5FnwvMktspbQRet1
8AcuJNdVVEVdNFBMTP/UaZbjY9zPELyZg4LW3bizUaEPP0tPfXgJkzCjPJCrjUisVagAS2fT
pjWrH2S2UkKp4HKcgpz6d8/01KFZfSCROFQxPkdZoT0R3mFK/UTR0mBogvr7RnJHZY4aVX56
Kqv0dacyQBOHHUIwNB</vt:lpwstr>
  </property>
  <property fmtid="{D5CDD505-2E9C-101B-9397-08002B2CF9AE}" pid="3" name="_new_ms_pID_725431">
    <vt:lpwstr>6AxoPuYbl76uxClR6xWaYEwtg3SRVBXTWe93ap9981lPYzrB9Ii0D/
mI4sbMt0lc5ABRP3vukT4nzgEcDl/1frwBPJVNMsjnxHairsqR6dvIZqVFchL2X7NqjFuWcj
YZnx/ZBwYxQ2wQqaPnxGNxL6qgx/q2EVbAjtyRtmoj7l+yL6PDzxNXiXEaZQoInGQDh07dnZ
NeGMMQrbzQ2TE4sBeXSsVUmzZP1pyyK8ZnZG</vt:lpwstr>
  </property>
  <property fmtid="{D5CDD505-2E9C-101B-9397-08002B2CF9AE}" pid="4" name="_new_ms_pID_725432">
    <vt:lpwstr>rfhIPt23Ms/Va96xu+VJVEyPmRUF9QoqNY1l
YSY4BC3Jmo6TXAltB04aW+T28kFEhphaQamp+UwncxLRGCmKIOQ5++CG3IbkkCRL4I1O5wtu
kHX9q9iAvuvyBmhODW/F4ZUvQIsWIDQupjVRUq4TXAEb6wUanPoC1pqIFLhJl9F8b63mHAfP
AuaPH8Lat/3/0Q==</vt:lpwstr>
  </property>
  <property fmtid="{D5CDD505-2E9C-101B-9397-08002B2CF9AE}" pid="5" name="_new_ms_pID_725433">
    <vt:lpwstr>gi</vt:lpwstr>
  </property>
  <property fmtid="{D5CDD505-2E9C-101B-9397-08002B2CF9AE}" pid="6" name="sflag">
    <vt:lpwstr>1429777798</vt:lpwstr>
  </property>
</Properties>
</file>