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890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968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95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518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42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5681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092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3735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724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261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59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CB40E-393E-432E-9C63-E76E34DD4ABF}" type="datetimeFigureOut">
              <a:rPr lang="ko-KR" altLang="en-US" smtClean="0"/>
              <a:t>2015-04-24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58140-702E-42C2-BBBB-C55959CCF4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495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capturing CSI-RS enhancement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dirty="0" smtClean="0"/>
              <a:t>ALU, AT&amp;T, CHTTL, CMCC, DT, Ericsson, ETRI</a:t>
            </a:r>
            <a:r>
              <a:rPr lang="en-US" altLang="ko-KR" dirty="0"/>
              <a:t>, </a:t>
            </a:r>
            <a:r>
              <a:rPr lang="en-US" altLang="ko-KR" dirty="0" smtClean="0"/>
              <a:t>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Interdigital, Intel, ITL, KT, LGE, NEC, NVIDIA, Samsung, Telecom Italia, WILUS, ZTE </a:t>
            </a:r>
            <a:endParaRPr lang="ko-KR" altLang="en-US" dirty="0"/>
          </a:p>
        </p:txBody>
      </p:sp>
      <p:sp>
        <p:nvSpPr>
          <p:cNvPr id="4" name="직사각형 3"/>
          <p:cNvSpPr>
            <a:spLocks noChangeArrowheads="1"/>
          </p:cNvSpPr>
          <p:nvPr/>
        </p:nvSpPr>
        <p:spPr bwMode="auto">
          <a:xfrm>
            <a:off x="0" y="-1588"/>
            <a:ext cx="4800600" cy="70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2000" b="1" dirty="0"/>
              <a:t>3GPP TSG RAN WG1#80bis	</a:t>
            </a:r>
            <a:endParaRPr lang="zh-CN" altLang="zh-CN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 dirty="0"/>
              <a:t>Belgrade, Serbia, 20th – 24th April 2015</a:t>
            </a:r>
            <a:endParaRPr lang="ko-KR" altLang="ko-KR" sz="2000" dirty="0">
              <a:ea typeface="맑은 고딕" pitchFamily="50" charset="-127"/>
            </a:endParaRPr>
          </a:p>
        </p:txBody>
      </p:sp>
      <p:sp>
        <p:nvSpPr>
          <p:cNvPr id="5" name="직사각형 4"/>
          <p:cNvSpPr>
            <a:spLocks noChangeArrowheads="1"/>
          </p:cNvSpPr>
          <p:nvPr/>
        </p:nvSpPr>
        <p:spPr bwMode="auto">
          <a:xfrm>
            <a:off x="7827963" y="0"/>
            <a:ext cx="13115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000" dirty="0">
                <a:ea typeface="맑은 고딕" pitchFamily="50" charset="-127"/>
              </a:rPr>
              <a:t>R1-152364</a:t>
            </a:r>
            <a:endParaRPr lang="ko-KR" altLang="ko-KR" sz="2000" dirty="0">
              <a:ea typeface="맑은 고딕" pitchFamily="50" charset="-127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125538"/>
            <a:ext cx="360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/>
              <a:t>Agenda 7.2.5.2.1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20001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The contents for both non-</a:t>
            </a:r>
            <a:r>
              <a:rPr lang="en-US" altLang="ko-KR" sz="2400" dirty="0" err="1" smtClean="0"/>
              <a:t>precoded</a:t>
            </a:r>
            <a:r>
              <a:rPr lang="en-US" altLang="ko-KR" sz="2400" dirty="0" smtClean="0"/>
              <a:t> and </a:t>
            </a:r>
            <a:r>
              <a:rPr lang="en-US" altLang="ko-KR" sz="2400" dirty="0" err="1" smtClean="0"/>
              <a:t>beamformed</a:t>
            </a:r>
            <a:r>
              <a:rPr lang="en-US" altLang="ko-KR" sz="2400" dirty="0" smtClean="0"/>
              <a:t> CSI-RS enhancements are captured in the TR </a:t>
            </a:r>
            <a:r>
              <a:rPr lang="en-US" altLang="ko-KR" sz="2400" dirty="0" smtClean="0">
                <a:solidFill>
                  <a:srgbClr val="FF0000"/>
                </a:solidFill>
              </a:rPr>
              <a:t>at the same level of details</a:t>
            </a:r>
            <a:r>
              <a:rPr lang="en-US" altLang="ko-KR" sz="2400" dirty="0" smtClean="0"/>
              <a:t>.</a:t>
            </a:r>
          </a:p>
          <a:p>
            <a:endParaRPr lang="en-US" altLang="ko-KR" sz="2400" dirty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82245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74</Words>
  <Application>Microsoft Office PowerPoint</Application>
  <PresentationFormat>화면 슬라이드 쇼(4:3)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capturing CSI-RS enhancement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capturing CSI-RS enhancement</dc:title>
  <dc:creator>rentpc</dc:creator>
  <cp:lastModifiedBy>rentpc</cp:lastModifiedBy>
  <cp:revision>16</cp:revision>
  <dcterms:created xsi:type="dcterms:W3CDTF">2015-04-22T10:54:25Z</dcterms:created>
  <dcterms:modified xsi:type="dcterms:W3CDTF">2015-04-24T09:41:02Z</dcterms:modified>
</cp:coreProperties>
</file>