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2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Link to System Modeling for MUST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Qualcomm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#81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R1-152338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Belgrade, Serbia,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24th April 2015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7.2.7.2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 for L2S modeling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Companies should present their L2S modeling when providing system simulation results.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Examples are attached for reference in following slides, which does not preclude other examples of L2S modeling.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 for L2S modeling –for Far 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the far UE, the signal of near UE is treated as noise, so the L2S modeling for far UE is straightforward by reusing conventional pre Rel-13 model(s). </a:t>
            </a:r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Examples for L2S modeling – near UE-1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An L2S modeling for CWIC receiver is:</a:t>
            </a:r>
          </a:p>
          <a:p>
            <a:pPr lvl="1"/>
            <a:r>
              <a:rPr lang="en-US" i="1" dirty="0" smtClean="0"/>
              <a:t>when the decoding for the data layer of far UE is successful, perfect cancellation of this data layer is assumed. </a:t>
            </a:r>
          </a:p>
          <a:p>
            <a:pPr lvl="2"/>
            <a:r>
              <a:rPr lang="en-US" sz="2000" i="1" dirty="0" smtClean="0"/>
              <a:t>The modeling of the residual interference and impairments is for further discussion.</a:t>
            </a:r>
          </a:p>
          <a:p>
            <a:pPr lvl="1"/>
            <a:r>
              <a:rPr lang="en-US" i="1" dirty="0" smtClean="0"/>
              <a:t>when the decoding for the data layer of far UE is unsuccessful, there are two options for modeling,</a:t>
            </a:r>
          </a:p>
          <a:p>
            <a:pPr lvl="2">
              <a:buNone/>
            </a:pPr>
            <a:r>
              <a:rPr lang="en-US" i="1" dirty="0" smtClean="0"/>
              <a:t>a) </a:t>
            </a:r>
            <a:r>
              <a:rPr lang="en-US" dirty="0" smtClean="0"/>
              <a:t>no cancellation of this layer, decoding for the layer of near UE fails; </a:t>
            </a:r>
          </a:p>
          <a:p>
            <a:pPr lvl="2">
              <a:buNone/>
            </a:pPr>
            <a:r>
              <a:rPr lang="en-US" dirty="0" smtClean="0"/>
              <a:t>b) reuse </a:t>
            </a:r>
            <a:r>
              <a:rPr lang="en-US" i="1" dirty="0" smtClean="0"/>
              <a:t>models of receivers from conventional non-MUST schemes, e.g. CWIC or SLIC of NAICS. </a:t>
            </a:r>
          </a:p>
          <a:p>
            <a:pPr lvl="1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Examples for L2S modeling -near UE- 2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 L2S modeling for ML/R-ML receiver is:</a:t>
            </a:r>
          </a:p>
          <a:p>
            <a:pPr lvl="1"/>
            <a:r>
              <a:rPr lang="en-US" i="1" dirty="0" smtClean="0"/>
              <a:t>With </a:t>
            </a:r>
            <a:r>
              <a:rPr lang="en-US" dirty="0" smtClean="0"/>
              <a:t>revised </a:t>
            </a:r>
            <a:r>
              <a:rPr lang="en-GB" dirty="0" smtClean="0"/>
              <a:t>lower-bound and upper-bound SNR, </a:t>
            </a:r>
            <a:r>
              <a:rPr lang="en-US" dirty="0" smtClean="0"/>
              <a:t>reuse the modeling methodologies of ML/R-ML of NAICS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Examples for L2S modeling- near UE- 3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 L2S modeling for </a:t>
            </a:r>
            <a:r>
              <a:rPr lang="en-US" dirty="0" smtClean="0"/>
              <a:t>SLIC</a:t>
            </a:r>
            <a:r>
              <a:rPr lang="en-US" altLang="zh-CN" dirty="0" smtClean="0"/>
              <a:t> receiver is:</a:t>
            </a:r>
          </a:p>
          <a:p>
            <a:pPr lvl="1"/>
            <a:r>
              <a:rPr lang="en-US" dirty="0" smtClean="0"/>
              <a:t>reuse the modeling methodologies of SLIC of NAICS</a:t>
            </a: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266</Words>
  <Application>Microsoft Office PowerPoint</Application>
  <PresentationFormat>On-screen Show (4:3)</PresentationFormat>
  <Paragraphs>29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Way forward on Link to System Modeling for MUST evaluation</vt:lpstr>
      <vt:lpstr>Proposal for L2S modeling </vt:lpstr>
      <vt:lpstr>Example for L2S modeling –for Far UE</vt:lpstr>
      <vt:lpstr>Examples for L2S modeling – near UE-1</vt:lpstr>
      <vt:lpstr>Examples for L2S modeling -near UE- 2</vt:lpstr>
      <vt:lpstr>Examples for L2S modeling- near UE- 3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 Long</cp:lastModifiedBy>
  <cp:revision>74</cp:revision>
  <dcterms:created xsi:type="dcterms:W3CDTF">2015-02-09T15:32:33Z</dcterms:created>
  <dcterms:modified xsi:type="dcterms:W3CDTF">2015-04-22T13:53:04Z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(3)v3x+T54j5YgorzKXV7DP793TjisqnWUpVyjvs9egDlx0nuk3RnpOsA7ncGsfWUIQxjaQSu+u
sSjR6HcPKVAx3am7Bp997YId8FBu5VEwRCFWTzK4G18FRvQogjsjKFSMbsEgqrItamvTdZyO
UrZ8P1CZmKwWWNaElNQ5VuUTgf5+k5md5n58O6LJkmECjw6BKsDo7i1Fk+2FHpw4nK9Y1Ut6
IPuOpdr0mGWa4Ctrqx</vt:lpwstr>
  </property>
  <property fmtid="{D5CDD505-2E9C-101B-9397-08002B2CF9AE}" pid="3" name="_new_ms_pID_725431">
    <vt:lpwstr>WPZuz4UqCCEE+LCRzSHYyu96rxyyI3lIcZAkj5ukdDekq7Dvd5zFxI
k7SQ4P3xQItrszuacOQLqyvZoIvbImM2zvQiYDC0wXFHjYVaEkEaxzEuC52Cj4H9u2ToKWja
N+jFFQ+EnCzhLV8PbbsSmrf3GIDFcf+ny1sKyeHuriUYgfxKE8rELPedC2wTvFFQoe68NnPv
AGJsqsGYRndoDgJJDGFE9pPSFjf4CBBxW5+P</vt:lpwstr>
  </property>
  <property fmtid="{D5CDD505-2E9C-101B-9397-08002B2CF9AE}" pid="4" name="_new_ms_pID_725432">
    <vt:lpwstr>76BqSfqXcUvjzgjghOl8Jf3xr1pLtsKKU9Kt
hEe66pcs</vt:lpwstr>
  </property>
  <property fmtid="{D5CDD505-2E9C-101B-9397-08002B2CF9AE}" pid="5" name="sflag">
    <vt:lpwstr>1429701993</vt:lpwstr>
  </property>
</Properties>
</file>