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93" autoAdjust="0"/>
  </p:normalViewPr>
  <p:slideViewPr>
    <p:cSldViewPr>
      <p:cViewPr varScale="1">
        <p:scale>
          <a:sx n="55" d="100"/>
          <a:sy n="55" d="100"/>
        </p:scale>
        <p:origin x="-17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2015/4/24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892480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Outcome of Offline Discussion on Evaluation Assumptions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576064"/>
          </a:xfrm>
        </p:spPr>
        <p:txBody>
          <a:bodyPr/>
          <a:lstStyle/>
          <a:p>
            <a:r>
              <a:rPr kumimoji="1" lang="en-US" altLang="ja-JP" dirty="0" smtClean="0"/>
              <a:t>NTT DOCOMO, </a:t>
            </a:r>
            <a:r>
              <a:rPr kumimoji="1" lang="en-US" altLang="ja-JP" dirty="0" err="1" smtClean="0"/>
              <a:t>MediaTek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#80bis</a:t>
            </a:r>
            <a:endParaRPr lang="ja-JP" altLang="ja-JP" dirty="0" smtClean="0"/>
          </a:p>
          <a:p>
            <a:r>
              <a:rPr lang="sv-SE" altLang="ja-JP" dirty="0"/>
              <a:t>Belgrade, Serbia, April 20 – 24, </a:t>
            </a:r>
            <a:r>
              <a:rPr lang="sv-SE" altLang="ja-JP" dirty="0" smtClean="0"/>
              <a:t>2015</a:t>
            </a:r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7.2.7.2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R1-152392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4032448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For </a:t>
            </a:r>
            <a:r>
              <a:rPr lang="en-US" altLang="ja-JP" dirty="0"/>
              <a:t>2x2 antenna configuration, SU/[MU]-MIMO is considered as the baseline performance.</a:t>
            </a:r>
            <a:endParaRPr lang="ja-JP" altLang="ja-JP" dirty="0"/>
          </a:p>
          <a:p>
            <a:r>
              <a:rPr lang="en-US" altLang="ja-JP" dirty="0" smtClean="0"/>
              <a:t>For </a:t>
            </a:r>
            <a:r>
              <a:rPr lang="en-US" altLang="ja-JP" dirty="0"/>
              <a:t>4x2/4x4 and [8x2] antenna configurations, SU/MU-MIMO is considered as the baseline performance.</a:t>
            </a:r>
            <a:endParaRPr lang="ja-JP" altLang="ja-JP" dirty="0"/>
          </a:p>
          <a:p>
            <a:pPr lvl="0"/>
            <a:endParaRPr lang="en-US" altLang="ja-JP" dirty="0" smtClean="0"/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receiver assumption:</a:t>
            </a:r>
            <a:endParaRPr lang="ja-JP" altLang="ja-JP" dirty="0"/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/>
              <a:t>inter-cell interference suppression, FFS</a:t>
            </a:r>
            <a:endParaRPr lang="ja-JP" altLang="ja-JP" dirty="0"/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/>
              <a:t>inter-stream interference suppression, FFS </a:t>
            </a:r>
            <a:endParaRPr lang="ja-JP" altLang="ja-JP" dirty="0"/>
          </a:p>
          <a:p>
            <a:pPr lvl="0"/>
            <a:r>
              <a:rPr lang="en-US" altLang="ja-JP" dirty="0"/>
              <a:t>FFS which TM is applied to which antenna configuration</a:t>
            </a:r>
            <a:endParaRPr lang="ja-JP" altLang="ja-JP" dirty="0"/>
          </a:p>
          <a:p>
            <a:endParaRPr lang="en-US" altLang="ja-JP" dirty="0"/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</TotalTime>
  <Words>93</Words>
  <Application>Microsoft Office PowerPoint</Application>
  <PresentationFormat>画面に合わせる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Outcome of Offline Discussion on Evaluation Assumptions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53</cp:revision>
  <dcterms:created xsi:type="dcterms:W3CDTF">2015-02-03T00:53:02Z</dcterms:created>
  <dcterms:modified xsi:type="dcterms:W3CDTF">2015-04-23T19:41:31Z</dcterms:modified>
</cp:coreProperties>
</file>